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74" r:id="rId4"/>
    <p:sldId id="312" r:id="rId5"/>
    <p:sldId id="332" r:id="rId6"/>
    <p:sldId id="330" r:id="rId7"/>
    <p:sldId id="336" r:id="rId8"/>
    <p:sldId id="331" r:id="rId9"/>
    <p:sldId id="333" r:id="rId10"/>
    <p:sldId id="342" r:id="rId11"/>
    <p:sldId id="319" r:id="rId12"/>
    <p:sldId id="339" r:id="rId13"/>
    <p:sldId id="325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7FC32"/>
    <a:srgbClr val="E4F67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8" autoAdjust="0"/>
    <p:restoredTop sz="94676" autoAdjust="0"/>
  </p:normalViewPr>
  <p:slideViewPr>
    <p:cSldViewPr>
      <p:cViewPr>
        <p:scale>
          <a:sx n="100" d="100"/>
          <a:sy n="100" d="100"/>
        </p:scale>
        <p:origin x="348" y="6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8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6D550E-5800-4B62-97A7-6E6B0754D36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62F83D35-B999-4C9C-8A23-C6219910CCEE}">
      <dgm:prSet custT="1"/>
      <dgm:spPr/>
      <dgm:t>
        <a:bodyPr/>
        <a:lstStyle/>
        <a:p>
          <a:pPr rtl="0"/>
          <a:r>
            <a:rPr lang="es-MX" sz="1400" b="1" dirty="0" smtClean="0"/>
            <a:t>Creado en 2009 por Decreto Ejecutivo</a:t>
          </a:r>
          <a:endParaRPr lang="es-SV" sz="1400" b="1" dirty="0"/>
        </a:p>
      </dgm:t>
    </dgm:pt>
    <dgm:pt modelId="{CE46B7CB-42D7-40A2-96C9-44B9210E3019}" type="parTrans" cxnId="{75DBBAA5-FE55-4BE5-8A1E-B7F8E1B013BB}">
      <dgm:prSet/>
      <dgm:spPr/>
      <dgm:t>
        <a:bodyPr/>
        <a:lstStyle/>
        <a:p>
          <a:endParaRPr lang="es-SV"/>
        </a:p>
      </dgm:t>
    </dgm:pt>
    <dgm:pt modelId="{7A8D3D8F-3A29-4199-8538-6B082EE28252}" type="sibTrans" cxnId="{75DBBAA5-FE55-4BE5-8A1E-B7F8E1B013BB}">
      <dgm:prSet/>
      <dgm:spPr/>
      <dgm:t>
        <a:bodyPr/>
        <a:lstStyle/>
        <a:p>
          <a:endParaRPr lang="es-SV"/>
        </a:p>
      </dgm:t>
    </dgm:pt>
    <dgm:pt modelId="{A2C473F5-BCF8-4074-AB92-09A903F96C0C}">
      <dgm:prSet custT="1"/>
      <dgm:spPr/>
      <dgm:t>
        <a:bodyPr/>
        <a:lstStyle/>
        <a:p>
          <a:pPr rtl="0"/>
          <a:r>
            <a:rPr lang="es-MX" sz="1600" b="1" dirty="0" smtClean="0"/>
            <a:t>No vinculante</a:t>
          </a:r>
          <a:endParaRPr lang="es-SV" sz="1600" b="1" dirty="0"/>
        </a:p>
      </dgm:t>
    </dgm:pt>
    <dgm:pt modelId="{F3904E91-E872-4ED2-BC9C-7BC69FCBAC8F}" type="parTrans" cxnId="{5C2CFAB9-39C1-4746-B8E7-7454803CC9EB}">
      <dgm:prSet/>
      <dgm:spPr/>
      <dgm:t>
        <a:bodyPr/>
        <a:lstStyle/>
        <a:p>
          <a:endParaRPr lang="es-SV"/>
        </a:p>
      </dgm:t>
    </dgm:pt>
    <dgm:pt modelId="{6886E329-658E-409C-9F09-3071937DF7B9}" type="sibTrans" cxnId="{5C2CFAB9-39C1-4746-B8E7-7454803CC9EB}">
      <dgm:prSet/>
      <dgm:spPr/>
      <dgm:t>
        <a:bodyPr/>
        <a:lstStyle/>
        <a:p>
          <a:endParaRPr lang="es-SV"/>
        </a:p>
      </dgm:t>
    </dgm:pt>
    <dgm:pt modelId="{002FA01B-A5B1-49B0-888E-415407882F57}">
      <dgm:prSet custT="1"/>
      <dgm:spPr/>
      <dgm:t>
        <a:bodyPr/>
        <a:lstStyle/>
        <a:p>
          <a:pPr rtl="0"/>
          <a:r>
            <a:rPr lang="es-MX" sz="1400" b="1" dirty="0" smtClean="0"/>
            <a:t>Amplia</a:t>
          </a:r>
          <a:r>
            <a:rPr lang="es-MX" sz="1400" dirty="0" smtClean="0"/>
            <a:t> </a:t>
          </a:r>
          <a:r>
            <a:rPr lang="es-MX" sz="1400" b="1" dirty="0" smtClean="0"/>
            <a:t>membresía: Social, sindical, empresarial y academia (70 consejeros)</a:t>
          </a:r>
          <a:endParaRPr lang="es-SV" sz="1400" b="1" dirty="0"/>
        </a:p>
      </dgm:t>
    </dgm:pt>
    <dgm:pt modelId="{6E8F9ABA-74BA-470B-A1B0-FC5F2694A92E}" type="parTrans" cxnId="{8BCCB565-C37A-42E5-BCD2-606E2505A915}">
      <dgm:prSet/>
      <dgm:spPr/>
      <dgm:t>
        <a:bodyPr/>
        <a:lstStyle/>
        <a:p>
          <a:endParaRPr lang="es-SV"/>
        </a:p>
      </dgm:t>
    </dgm:pt>
    <dgm:pt modelId="{FCDC59C2-F042-47E7-B5E6-0AE569A44914}" type="sibTrans" cxnId="{8BCCB565-C37A-42E5-BCD2-606E2505A915}">
      <dgm:prSet/>
      <dgm:spPr/>
      <dgm:t>
        <a:bodyPr/>
        <a:lstStyle/>
        <a:p>
          <a:endParaRPr lang="es-SV"/>
        </a:p>
      </dgm:t>
    </dgm:pt>
    <dgm:pt modelId="{F4A1E5E4-C34F-4AEA-B8FF-97E19B2939BE}">
      <dgm:prSet/>
      <dgm:spPr/>
      <dgm:t>
        <a:bodyPr/>
        <a:lstStyle/>
        <a:p>
          <a:pPr rtl="0"/>
          <a:r>
            <a:rPr lang="es-MX" b="1" dirty="0" smtClean="0"/>
            <a:t>Presencia del gobierno en Coordinación General</a:t>
          </a:r>
          <a:endParaRPr lang="es-SV" b="1" dirty="0"/>
        </a:p>
      </dgm:t>
    </dgm:pt>
    <dgm:pt modelId="{479C9F96-3A0E-41BF-BF52-9BEDB6FD0BF6}" type="parTrans" cxnId="{A2E1108F-4D56-4C05-B853-A489AADD44D4}">
      <dgm:prSet/>
      <dgm:spPr/>
      <dgm:t>
        <a:bodyPr/>
        <a:lstStyle/>
        <a:p>
          <a:endParaRPr lang="es-SV"/>
        </a:p>
      </dgm:t>
    </dgm:pt>
    <dgm:pt modelId="{E71B453D-D49E-42B4-9D9A-BC687BD80282}" type="sibTrans" cxnId="{A2E1108F-4D56-4C05-B853-A489AADD44D4}">
      <dgm:prSet/>
      <dgm:spPr/>
      <dgm:t>
        <a:bodyPr/>
        <a:lstStyle/>
        <a:p>
          <a:endParaRPr lang="es-SV"/>
        </a:p>
      </dgm:t>
    </dgm:pt>
    <dgm:pt modelId="{275A7A1B-7FBC-4C68-BDCC-BF89EABD4481}">
      <dgm:prSet/>
      <dgm:spPr/>
      <dgm:t>
        <a:bodyPr/>
        <a:lstStyle/>
        <a:p>
          <a:pPr rtl="0"/>
          <a:r>
            <a:rPr lang="es-MX" b="1" dirty="0" smtClean="0"/>
            <a:t>Consulta no obligada</a:t>
          </a:r>
          <a:endParaRPr lang="es-SV" b="1" dirty="0"/>
        </a:p>
      </dgm:t>
    </dgm:pt>
    <dgm:pt modelId="{AE85160D-7694-4333-A110-11EED8EA0864}" type="parTrans" cxnId="{E0C131FD-1E2E-46DE-AED4-153F7A6F1309}">
      <dgm:prSet/>
      <dgm:spPr/>
      <dgm:t>
        <a:bodyPr/>
        <a:lstStyle/>
        <a:p>
          <a:endParaRPr lang="es-SV"/>
        </a:p>
      </dgm:t>
    </dgm:pt>
    <dgm:pt modelId="{FB25BDEF-423F-4F1D-AFFD-17D78792BDA4}" type="sibTrans" cxnId="{E0C131FD-1E2E-46DE-AED4-153F7A6F1309}">
      <dgm:prSet/>
      <dgm:spPr/>
      <dgm:t>
        <a:bodyPr/>
        <a:lstStyle/>
        <a:p>
          <a:endParaRPr lang="es-SV"/>
        </a:p>
      </dgm:t>
    </dgm:pt>
    <dgm:pt modelId="{880B0ECE-619E-4C22-AA78-F58BA46C6A6D}">
      <dgm:prSet/>
      <dgm:spPr/>
      <dgm:t>
        <a:bodyPr/>
        <a:lstStyle/>
        <a:p>
          <a:pPr rtl="0"/>
          <a:r>
            <a:rPr lang="es-MX" b="1" dirty="0" smtClean="0"/>
            <a:t>Dictámenes y opiniones sobre leyes y políticas</a:t>
          </a:r>
          <a:endParaRPr lang="es-SV" b="1" dirty="0"/>
        </a:p>
      </dgm:t>
    </dgm:pt>
    <dgm:pt modelId="{3BB855F0-3FFD-4B0A-A467-A7514F637397}" type="parTrans" cxnId="{69C9A1D0-CD37-47E4-916E-E340A99D92BE}">
      <dgm:prSet/>
      <dgm:spPr/>
      <dgm:t>
        <a:bodyPr/>
        <a:lstStyle/>
        <a:p>
          <a:endParaRPr lang="es-SV"/>
        </a:p>
      </dgm:t>
    </dgm:pt>
    <dgm:pt modelId="{E9FF6B38-D5CD-4A94-AFEB-2FE5F535F373}" type="sibTrans" cxnId="{69C9A1D0-CD37-47E4-916E-E340A99D92BE}">
      <dgm:prSet/>
      <dgm:spPr/>
      <dgm:t>
        <a:bodyPr/>
        <a:lstStyle/>
        <a:p>
          <a:endParaRPr lang="es-SV"/>
        </a:p>
      </dgm:t>
    </dgm:pt>
    <dgm:pt modelId="{4E688C05-00CC-4938-BD32-548B5E8DFC00}">
      <dgm:prSet/>
      <dgm:spPr/>
      <dgm:t>
        <a:bodyPr/>
        <a:lstStyle/>
        <a:p>
          <a:pPr rtl="0"/>
          <a:r>
            <a:rPr lang="es-MX" b="1" dirty="0" smtClean="0"/>
            <a:t>Iniciativa propia</a:t>
          </a:r>
          <a:endParaRPr lang="es-SV" b="1" dirty="0"/>
        </a:p>
      </dgm:t>
    </dgm:pt>
    <dgm:pt modelId="{C03A96D8-4C78-4820-B3B3-40CF1B96C3E2}" type="parTrans" cxnId="{F9B77CBD-7295-444C-AFD2-47F21E836FED}">
      <dgm:prSet/>
      <dgm:spPr/>
      <dgm:t>
        <a:bodyPr/>
        <a:lstStyle/>
        <a:p>
          <a:endParaRPr lang="es-SV"/>
        </a:p>
      </dgm:t>
    </dgm:pt>
    <dgm:pt modelId="{3F257D13-15B7-4D40-B099-FE96B1F8FF45}" type="sibTrans" cxnId="{F9B77CBD-7295-444C-AFD2-47F21E836FED}">
      <dgm:prSet/>
      <dgm:spPr/>
      <dgm:t>
        <a:bodyPr/>
        <a:lstStyle/>
        <a:p>
          <a:endParaRPr lang="es-SV"/>
        </a:p>
      </dgm:t>
    </dgm:pt>
    <dgm:pt modelId="{E393B5B3-3B64-4712-9D85-7001E88C33B6}" type="pres">
      <dgm:prSet presAssocID="{B86D550E-5800-4B62-97A7-6E6B0754D36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7F8FC631-29C0-4C00-B106-AA832AFB96B3}" type="pres">
      <dgm:prSet presAssocID="{62F83D35-B999-4C9C-8A23-C6219910CCEE}" presName="linNode" presStyleCnt="0"/>
      <dgm:spPr/>
    </dgm:pt>
    <dgm:pt modelId="{401AC7F3-F328-4690-BE9A-B694B83EC601}" type="pres">
      <dgm:prSet presAssocID="{62F83D35-B999-4C9C-8A23-C6219910CCEE}" presName="parentText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AD653D2-4332-4B13-8A5B-F8E16900583C}" type="pres">
      <dgm:prSet presAssocID="{7A8D3D8F-3A29-4199-8538-6B082EE28252}" presName="sp" presStyleCnt="0"/>
      <dgm:spPr/>
    </dgm:pt>
    <dgm:pt modelId="{B8739EEE-482E-440B-8BE6-14C3CACB9802}" type="pres">
      <dgm:prSet presAssocID="{A2C473F5-BCF8-4074-AB92-09A903F96C0C}" presName="linNode" presStyleCnt="0"/>
      <dgm:spPr/>
    </dgm:pt>
    <dgm:pt modelId="{F9FFE20D-924A-4684-8656-6BA381CCC52E}" type="pres">
      <dgm:prSet presAssocID="{A2C473F5-BCF8-4074-AB92-09A903F96C0C}" presName="parentText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6C9B1722-AD8B-4F1B-B8C1-032D91C879C0}" type="pres">
      <dgm:prSet presAssocID="{6886E329-658E-409C-9F09-3071937DF7B9}" presName="sp" presStyleCnt="0"/>
      <dgm:spPr/>
    </dgm:pt>
    <dgm:pt modelId="{2FF8F113-AC84-4556-BDC4-9BFF70990B31}" type="pres">
      <dgm:prSet presAssocID="{002FA01B-A5B1-49B0-888E-415407882F57}" presName="linNode" presStyleCnt="0"/>
      <dgm:spPr/>
    </dgm:pt>
    <dgm:pt modelId="{051C104D-7061-4DDE-B866-B6F9FAF571D1}" type="pres">
      <dgm:prSet presAssocID="{002FA01B-A5B1-49B0-888E-415407882F57}" presName="parentText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37793E4-9242-4B99-96BA-CA3F9D1AAF55}" type="pres">
      <dgm:prSet presAssocID="{FCDC59C2-F042-47E7-B5E6-0AE569A44914}" presName="sp" presStyleCnt="0"/>
      <dgm:spPr/>
    </dgm:pt>
    <dgm:pt modelId="{9ABD5496-38DD-49C0-B470-A22AA936D5CF}" type="pres">
      <dgm:prSet presAssocID="{F4A1E5E4-C34F-4AEA-B8FF-97E19B2939BE}" presName="linNode" presStyleCnt="0"/>
      <dgm:spPr/>
    </dgm:pt>
    <dgm:pt modelId="{34764FB6-423E-46C9-890A-0AB4A38901D1}" type="pres">
      <dgm:prSet presAssocID="{F4A1E5E4-C34F-4AEA-B8FF-97E19B2939BE}" presName="parentText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763401D-1971-4FBA-AE3A-C7247C9FF66A}" type="pres">
      <dgm:prSet presAssocID="{E71B453D-D49E-42B4-9D9A-BC687BD80282}" presName="sp" presStyleCnt="0"/>
      <dgm:spPr/>
    </dgm:pt>
    <dgm:pt modelId="{EC1FCD20-5FB7-4604-868C-FAAC274A4006}" type="pres">
      <dgm:prSet presAssocID="{275A7A1B-7FBC-4C68-BDCC-BF89EABD4481}" presName="linNode" presStyleCnt="0"/>
      <dgm:spPr/>
    </dgm:pt>
    <dgm:pt modelId="{837F3DE2-D4DE-4498-B3C6-838E444B5C6B}" type="pres">
      <dgm:prSet presAssocID="{275A7A1B-7FBC-4C68-BDCC-BF89EABD4481}" presName="parentText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AD58DC6-1D82-47E7-BAA4-E57BD35B92CC}" type="pres">
      <dgm:prSet presAssocID="{FB25BDEF-423F-4F1D-AFFD-17D78792BDA4}" presName="sp" presStyleCnt="0"/>
      <dgm:spPr/>
    </dgm:pt>
    <dgm:pt modelId="{D79885A2-17B3-450E-906A-0662B52B590A}" type="pres">
      <dgm:prSet presAssocID="{880B0ECE-619E-4C22-AA78-F58BA46C6A6D}" presName="linNode" presStyleCnt="0"/>
      <dgm:spPr/>
    </dgm:pt>
    <dgm:pt modelId="{2C7FE167-00E5-4E42-8A05-02590B350FBA}" type="pres">
      <dgm:prSet presAssocID="{880B0ECE-619E-4C22-AA78-F58BA46C6A6D}" presName="parentText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8467C9CA-E569-43ED-91E8-2AED70951BBD}" type="pres">
      <dgm:prSet presAssocID="{E9FF6B38-D5CD-4A94-AFEB-2FE5F535F373}" presName="sp" presStyleCnt="0"/>
      <dgm:spPr/>
    </dgm:pt>
    <dgm:pt modelId="{89690103-9D39-4B32-B5E3-8DA047F14181}" type="pres">
      <dgm:prSet presAssocID="{4E688C05-00CC-4938-BD32-548B5E8DFC00}" presName="linNode" presStyleCnt="0"/>
      <dgm:spPr/>
    </dgm:pt>
    <dgm:pt modelId="{3987817A-82F2-4B88-8194-D1F37F357FF0}" type="pres">
      <dgm:prSet presAssocID="{4E688C05-00CC-4938-BD32-548B5E8DFC00}" presName="parentText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75DBBAA5-FE55-4BE5-8A1E-B7F8E1B013BB}" srcId="{B86D550E-5800-4B62-97A7-6E6B0754D36C}" destId="{62F83D35-B999-4C9C-8A23-C6219910CCEE}" srcOrd="0" destOrd="0" parTransId="{CE46B7CB-42D7-40A2-96C9-44B9210E3019}" sibTransId="{7A8D3D8F-3A29-4199-8538-6B082EE28252}"/>
    <dgm:cxn modelId="{E0C131FD-1E2E-46DE-AED4-153F7A6F1309}" srcId="{B86D550E-5800-4B62-97A7-6E6B0754D36C}" destId="{275A7A1B-7FBC-4C68-BDCC-BF89EABD4481}" srcOrd="4" destOrd="0" parTransId="{AE85160D-7694-4333-A110-11EED8EA0864}" sibTransId="{FB25BDEF-423F-4F1D-AFFD-17D78792BDA4}"/>
    <dgm:cxn modelId="{F9B77CBD-7295-444C-AFD2-47F21E836FED}" srcId="{B86D550E-5800-4B62-97A7-6E6B0754D36C}" destId="{4E688C05-00CC-4938-BD32-548B5E8DFC00}" srcOrd="6" destOrd="0" parTransId="{C03A96D8-4C78-4820-B3B3-40CF1B96C3E2}" sibTransId="{3F257D13-15B7-4D40-B099-FE96B1F8FF45}"/>
    <dgm:cxn modelId="{3F5DDDA6-120F-4EA3-8423-78D54D474F21}" type="presOf" srcId="{A2C473F5-BCF8-4074-AB92-09A903F96C0C}" destId="{F9FFE20D-924A-4684-8656-6BA381CCC52E}" srcOrd="0" destOrd="0" presId="urn:microsoft.com/office/officeart/2005/8/layout/vList5"/>
    <dgm:cxn modelId="{A2E1108F-4D56-4C05-B853-A489AADD44D4}" srcId="{B86D550E-5800-4B62-97A7-6E6B0754D36C}" destId="{F4A1E5E4-C34F-4AEA-B8FF-97E19B2939BE}" srcOrd="3" destOrd="0" parTransId="{479C9F96-3A0E-41BF-BF52-9BEDB6FD0BF6}" sibTransId="{E71B453D-D49E-42B4-9D9A-BC687BD80282}"/>
    <dgm:cxn modelId="{8BCCB565-C37A-42E5-BCD2-606E2505A915}" srcId="{B86D550E-5800-4B62-97A7-6E6B0754D36C}" destId="{002FA01B-A5B1-49B0-888E-415407882F57}" srcOrd="2" destOrd="0" parTransId="{6E8F9ABA-74BA-470B-A1B0-FC5F2694A92E}" sibTransId="{FCDC59C2-F042-47E7-B5E6-0AE569A44914}"/>
    <dgm:cxn modelId="{6CBC7EA4-5F97-402C-A5EF-5274FC753200}" type="presOf" srcId="{B86D550E-5800-4B62-97A7-6E6B0754D36C}" destId="{E393B5B3-3B64-4712-9D85-7001E88C33B6}" srcOrd="0" destOrd="0" presId="urn:microsoft.com/office/officeart/2005/8/layout/vList5"/>
    <dgm:cxn modelId="{7F36BDFB-93CD-4BB4-A058-0A9D8B5C8593}" type="presOf" srcId="{002FA01B-A5B1-49B0-888E-415407882F57}" destId="{051C104D-7061-4DDE-B866-B6F9FAF571D1}" srcOrd="0" destOrd="0" presId="urn:microsoft.com/office/officeart/2005/8/layout/vList5"/>
    <dgm:cxn modelId="{69C9A1D0-CD37-47E4-916E-E340A99D92BE}" srcId="{B86D550E-5800-4B62-97A7-6E6B0754D36C}" destId="{880B0ECE-619E-4C22-AA78-F58BA46C6A6D}" srcOrd="5" destOrd="0" parTransId="{3BB855F0-3FFD-4B0A-A467-A7514F637397}" sibTransId="{E9FF6B38-D5CD-4A94-AFEB-2FE5F535F373}"/>
    <dgm:cxn modelId="{B31AD7F5-E098-4928-BCA1-E300ED52BBC0}" type="presOf" srcId="{275A7A1B-7FBC-4C68-BDCC-BF89EABD4481}" destId="{837F3DE2-D4DE-4498-B3C6-838E444B5C6B}" srcOrd="0" destOrd="0" presId="urn:microsoft.com/office/officeart/2005/8/layout/vList5"/>
    <dgm:cxn modelId="{49E012E0-8B26-46F8-8662-D3F479349625}" type="presOf" srcId="{880B0ECE-619E-4C22-AA78-F58BA46C6A6D}" destId="{2C7FE167-00E5-4E42-8A05-02590B350FBA}" srcOrd="0" destOrd="0" presId="urn:microsoft.com/office/officeart/2005/8/layout/vList5"/>
    <dgm:cxn modelId="{5C2CFAB9-39C1-4746-B8E7-7454803CC9EB}" srcId="{B86D550E-5800-4B62-97A7-6E6B0754D36C}" destId="{A2C473F5-BCF8-4074-AB92-09A903F96C0C}" srcOrd="1" destOrd="0" parTransId="{F3904E91-E872-4ED2-BC9C-7BC69FCBAC8F}" sibTransId="{6886E329-658E-409C-9F09-3071937DF7B9}"/>
    <dgm:cxn modelId="{6C389F84-E1FF-4B99-B31C-A25C7A18F091}" type="presOf" srcId="{62F83D35-B999-4C9C-8A23-C6219910CCEE}" destId="{401AC7F3-F328-4690-BE9A-B694B83EC601}" srcOrd="0" destOrd="0" presId="urn:microsoft.com/office/officeart/2005/8/layout/vList5"/>
    <dgm:cxn modelId="{6B0DA33F-1295-4360-A6F5-262ED863883D}" type="presOf" srcId="{F4A1E5E4-C34F-4AEA-B8FF-97E19B2939BE}" destId="{34764FB6-423E-46C9-890A-0AB4A38901D1}" srcOrd="0" destOrd="0" presId="urn:microsoft.com/office/officeart/2005/8/layout/vList5"/>
    <dgm:cxn modelId="{43379E51-C0EC-4A33-934E-DC84C577A8C5}" type="presOf" srcId="{4E688C05-00CC-4938-BD32-548B5E8DFC00}" destId="{3987817A-82F2-4B88-8194-D1F37F357FF0}" srcOrd="0" destOrd="0" presId="urn:microsoft.com/office/officeart/2005/8/layout/vList5"/>
    <dgm:cxn modelId="{1D0D1E45-C735-42AB-8A10-7130AB1ABBEA}" type="presParOf" srcId="{E393B5B3-3B64-4712-9D85-7001E88C33B6}" destId="{7F8FC631-29C0-4C00-B106-AA832AFB96B3}" srcOrd="0" destOrd="0" presId="urn:microsoft.com/office/officeart/2005/8/layout/vList5"/>
    <dgm:cxn modelId="{91EE9D75-FF02-483C-9466-FA85C334A070}" type="presParOf" srcId="{7F8FC631-29C0-4C00-B106-AA832AFB96B3}" destId="{401AC7F3-F328-4690-BE9A-B694B83EC601}" srcOrd="0" destOrd="0" presId="urn:microsoft.com/office/officeart/2005/8/layout/vList5"/>
    <dgm:cxn modelId="{F25DA2EE-24A8-4D55-B429-A9517C9B7542}" type="presParOf" srcId="{E393B5B3-3B64-4712-9D85-7001E88C33B6}" destId="{CAD653D2-4332-4B13-8A5B-F8E16900583C}" srcOrd="1" destOrd="0" presId="urn:microsoft.com/office/officeart/2005/8/layout/vList5"/>
    <dgm:cxn modelId="{E270B484-DC01-4E4A-B566-996D7767D9D8}" type="presParOf" srcId="{E393B5B3-3B64-4712-9D85-7001E88C33B6}" destId="{B8739EEE-482E-440B-8BE6-14C3CACB9802}" srcOrd="2" destOrd="0" presId="urn:microsoft.com/office/officeart/2005/8/layout/vList5"/>
    <dgm:cxn modelId="{2FF210A1-ACA8-474B-AF7B-6761E00A683A}" type="presParOf" srcId="{B8739EEE-482E-440B-8BE6-14C3CACB9802}" destId="{F9FFE20D-924A-4684-8656-6BA381CCC52E}" srcOrd="0" destOrd="0" presId="urn:microsoft.com/office/officeart/2005/8/layout/vList5"/>
    <dgm:cxn modelId="{0600D096-18F1-4DB9-ABC9-988655C8DF97}" type="presParOf" srcId="{E393B5B3-3B64-4712-9D85-7001E88C33B6}" destId="{6C9B1722-AD8B-4F1B-B8C1-032D91C879C0}" srcOrd="3" destOrd="0" presId="urn:microsoft.com/office/officeart/2005/8/layout/vList5"/>
    <dgm:cxn modelId="{2070B3DD-2E8F-4EE8-90D3-F8CA520764C4}" type="presParOf" srcId="{E393B5B3-3B64-4712-9D85-7001E88C33B6}" destId="{2FF8F113-AC84-4556-BDC4-9BFF70990B31}" srcOrd="4" destOrd="0" presId="urn:microsoft.com/office/officeart/2005/8/layout/vList5"/>
    <dgm:cxn modelId="{A2FE4A2E-1DFC-4437-9A41-E3C13F595FF6}" type="presParOf" srcId="{2FF8F113-AC84-4556-BDC4-9BFF70990B31}" destId="{051C104D-7061-4DDE-B866-B6F9FAF571D1}" srcOrd="0" destOrd="0" presId="urn:microsoft.com/office/officeart/2005/8/layout/vList5"/>
    <dgm:cxn modelId="{7FC73D7A-03A0-47E7-B97A-1BB0F333C349}" type="presParOf" srcId="{E393B5B3-3B64-4712-9D85-7001E88C33B6}" destId="{F37793E4-9242-4B99-96BA-CA3F9D1AAF55}" srcOrd="5" destOrd="0" presId="urn:microsoft.com/office/officeart/2005/8/layout/vList5"/>
    <dgm:cxn modelId="{F8ED0E73-3A05-49C5-9CEE-1E77800BB038}" type="presParOf" srcId="{E393B5B3-3B64-4712-9D85-7001E88C33B6}" destId="{9ABD5496-38DD-49C0-B470-A22AA936D5CF}" srcOrd="6" destOrd="0" presId="urn:microsoft.com/office/officeart/2005/8/layout/vList5"/>
    <dgm:cxn modelId="{7D34AADF-3002-47F7-A7DE-77EFDDB2E5BC}" type="presParOf" srcId="{9ABD5496-38DD-49C0-B470-A22AA936D5CF}" destId="{34764FB6-423E-46C9-890A-0AB4A38901D1}" srcOrd="0" destOrd="0" presId="urn:microsoft.com/office/officeart/2005/8/layout/vList5"/>
    <dgm:cxn modelId="{71860B6C-7EE9-4F99-B280-7CE18E1FEC4D}" type="presParOf" srcId="{E393B5B3-3B64-4712-9D85-7001E88C33B6}" destId="{C763401D-1971-4FBA-AE3A-C7247C9FF66A}" srcOrd="7" destOrd="0" presId="urn:microsoft.com/office/officeart/2005/8/layout/vList5"/>
    <dgm:cxn modelId="{64C1E495-2A33-4911-B643-523C92CC2C87}" type="presParOf" srcId="{E393B5B3-3B64-4712-9D85-7001E88C33B6}" destId="{EC1FCD20-5FB7-4604-868C-FAAC274A4006}" srcOrd="8" destOrd="0" presId="urn:microsoft.com/office/officeart/2005/8/layout/vList5"/>
    <dgm:cxn modelId="{E5445766-CC0D-4CA5-90A4-2B1F125B756A}" type="presParOf" srcId="{EC1FCD20-5FB7-4604-868C-FAAC274A4006}" destId="{837F3DE2-D4DE-4498-B3C6-838E444B5C6B}" srcOrd="0" destOrd="0" presId="urn:microsoft.com/office/officeart/2005/8/layout/vList5"/>
    <dgm:cxn modelId="{DC359DA8-149C-4765-9915-B37370F3344F}" type="presParOf" srcId="{E393B5B3-3B64-4712-9D85-7001E88C33B6}" destId="{1AD58DC6-1D82-47E7-BAA4-E57BD35B92CC}" srcOrd="9" destOrd="0" presId="urn:microsoft.com/office/officeart/2005/8/layout/vList5"/>
    <dgm:cxn modelId="{1B5C2F3A-A2F2-4E8F-8DDF-355B07E6A812}" type="presParOf" srcId="{E393B5B3-3B64-4712-9D85-7001E88C33B6}" destId="{D79885A2-17B3-450E-906A-0662B52B590A}" srcOrd="10" destOrd="0" presId="urn:microsoft.com/office/officeart/2005/8/layout/vList5"/>
    <dgm:cxn modelId="{3E7BC2D8-50B5-4E18-9105-A2D5FA841448}" type="presParOf" srcId="{D79885A2-17B3-450E-906A-0662B52B590A}" destId="{2C7FE167-00E5-4E42-8A05-02590B350FBA}" srcOrd="0" destOrd="0" presId="urn:microsoft.com/office/officeart/2005/8/layout/vList5"/>
    <dgm:cxn modelId="{77A9F0AE-95E4-4C4A-BBE2-522339313974}" type="presParOf" srcId="{E393B5B3-3B64-4712-9D85-7001E88C33B6}" destId="{8467C9CA-E569-43ED-91E8-2AED70951BBD}" srcOrd="11" destOrd="0" presId="urn:microsoft.com/office/officeart/2005/8/layout/vList5"/>
    <dgm:cxn modelId="{CD8619F0-D24B-4CEB-A2C9-F1142A8672EA}" type="presParOf" srcId="{E393B5B3-3B64-4712-9D85-7001E88C33B6}" destId="{89690103-9D39-4B32-B5E3-8DA047F14181}" srcOrd="12" destOrd="0" presId="urn:microsoft.com/office/officeart/2005/8/layout/vList5"/>
    <dgm:cxn modelId="{0AF03A4B-4B11-49E6-8C9A-D5C2BC05C746}" type="presParOf" srcId="{89690103-9D39-4B32-B5E3-8DA047F14181}" destId="{3987817A-82F2-4B88-8194-D1F37F357FF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B38941-E2EF-4DA6-92E6-427BBAAA9B9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D8293DB5-B179-4B2E-8D21-66A8CE6CF692}">
      <dgm:prSet/>
      <dgm:spPr>
        <a:xfrm>
          <a:off x="2180941" y="2651343"/>
          <a:ext cx="3374020" cy="1040128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es-MX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Membresía formalizada </a:t>
          </a:r>
          <a:endParaRPr lang="es-SV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B1C8B526-B98A-4485-80A4-81632CA2266A}" type="parTrans" cxnId="{915CC15A-A570-4653-8D25-E38A071BB60B}">
      <dgm:prSet/>
      <dgm:spPr/>
      <dgm:t>
        <a:bodyPr/>
        <a:lstStyle/>
        <a:p>
          <a:endParaRPr lang="es-SV"/>
        </a:p>
      </dgm:t>
    </dgm:pt>
    <dgm:pt modelId="{D39EE130-0A33-478A-BC68-7D940DCE3E50}" type="sibTrans" cxnId="{915CC15A-A570-4653-8D25-E38A071BB60B}">
      <dgm:prSet/>
      <dgm:spPr/>
      <dgm:t>
        <a:bodyPr/>
        <a:lstStyle/>
        <a:p>
          <a:endParaRPr lang="es-SV"/>
        </a:p>
      </dgm:t>
    </dgm:pt>
    <dgm:pt modelId="{2690B724-5AC9-4687-AC3B-1776047670E2}">
      <dgm:prSet/>
      <dgm:spPr>
        <a:xfrm>
          <a:off x="2180941" y="356821"/>
          <a:ext cx="3353371" cy="1126856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es-MX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Decreto Legislativo</a:t>
          </a:r>
          <a:endParaRPr lang="es-SV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B3C0F18-FFBA-4997-844A-E186619CE5AD}" type="parTrans" cxnId="{8750B664-02D8-4F9C-A724-011EC43BF8A1}">
      <dgm:prSet/>
      <dgm:spPr/>
      <dgm:t>
        <a:bodyPr/>
        <a:lstStyle/>
        <a:p>
          <a:endParaRPr lang="es-SV"/>
        </a:p>
      </dgm:t>
    </dgm:pt>
    <dgm:pt modelId="{41D55F1C-9526-452F-98E4-59706E8BFC52}" type="sibTrans" cxnId="{8750B664-02D8-4F9C-A724-011EC43BF8A1}">
      <dgm:prSet/>
      <dgm:spPr/>
      <dgm:t>
        <a:bodyPr/>
        <a:lstStyle/>
        <a:p>
          <a:endParaRPr lang="es-SV"/>
        </a:p>
      </dgm:t>
    </dgm:pt>
    <dgm:pt modelId="{375A83EA-27B1-45B0-B705-C941495A4709}">
      <dgm:prSet/>
      <dgm:spPr>
        <a:xfrm>
          <a:off x="2191280" y="1508200"/>
          <a:ext cx="3374020" cy="1106013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s-MX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Autónomo con presupuesto público y fijado por ley</a:t>
          </a:r>
          <a:endParaRPr lang="es-SV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1B91C6F-A420-49AB-8B20-2853A200B453}" type="parTrans" cxnId="{489A6294-6A37-49A3-9300-7F43BF5D0A14}">
      <dgm:prSet/>
      <dgm:spPr/>
      <dgm:t>
        <a:bodyPr/>
        <a:lstStyle/>
        <a:p>
          <a:endParaRPr lang="es-SV"/>
        </a:p>
      </dgm:t>
    </dgm:pt>
    <dgm:pt modelId="{B19BB977-E476-46F1-B61A-9FEAC728C26A}" type="sibTrans" cxnId="{489A6294-6A37-49A3-9300-7F43BF5D0A14}">
      <dgm:prSet/>
      <dgm:spPr/>
      <dgm:t>
        <a:bodyPr/>
        <a:lstStyle/>
        <a:p>
          <a:endParaRPr lang="es-SV"/>
        </a:p>
      </dgm:t>
    </dgm:pt>
    <dgm:pt modelId="{F89EE539-F20A-4C4F-B94C-98838F25F5DA}">
      <dgm:prSet/>
      <dgm:spPr>
        <a:xfrm>
          <a:off x="2191280" y="3820067"/>
          <a:ext cx="3374020" cy="1037874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s-MX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El gobierno no es miembro </a:t>
          </a:r>
          <a:endParaRPr lang="es-SV" dirty="0" smtClean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79BEDFDC-8194-4ABA-A80E-CCBCC6CB9227}" type="sibTrans" cxnId="{55FB131A-8EC8-4913-A4B4-D52BDD82E0DC}">
      <dgm:prSet/>
      <dgm:spPr/>
      <dgm:t>
        <a:bodyPr/>
        <a:lstStyle/>
        <a:p>
          <a:endParaRPr lang="es-SV"/>
        </a:p>
      </dgm:t>
    </dgm:pt>
    <dgm:pt modelId="{695E1824-DBBB-4540-B763-DF03ACA48820}" type="parTrans" cxnId="{55FB131A-8EC8-4913-A4B4-D52BDD82E0DC}">
      <dgm:prSet/>
      <dgm:spPr/>
      <dgm:t>
        <a:bodyPr/>
        <a:lstStyle/>
        <a:p>
          <a:endParaRPr lang="es-SV"/>
        </a:p>
      </dgm:t>
    </dgm:pt>
    <dgm:pt modelId="{C0AF88A8-8EED-4BD5-ADAC-253FF4073A20}" type="pres">
      <dgm:prSet presAssocID="{12B38941-E2EF-4DA6-92E6-427BBAAA9B9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5AEF6439-9BE0-48D2-85B1-B7B2BFB125E9}" type="pres">
      <dgm:prSet presAssocID="{D8293DB5-B179-4B2E-8D21-66A8CE6CF692}" presName="linNode" presStyleCnt="0"/>
      <dgm:spPr/>
    </dgm:pt>
    <dgm:pt modelId="{4901E443-B748-4780-A1EC-22926E8D82B0}" type="pres">
      <dgm:prSet presAssocID="{D8293DB5-B179-4B2E-8D21-66A8CE6CF692}" presName="parentText" presStyleLbl="node1" presStyleIdx="0" presStyleCnt="4" custScaleX="113885" custScaleY="22607" custLinFactNeighborX="-8332" custLinFactNeighborY="57622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734B7E6-3D69-45AE-A94C-2CA509960D6D}" type="pres">
      <dgm:prSet presAssocID="{D39EE130-0A33-478A-BC68-7D940DCE3E50}" presName="sp" presStyleCnt="0"/>
      <dgm:spPr/>
    </dgm:pt>
    <dgm:pt modelId="{54832026-7DDC-4221-93A5-9A31E0E74772}" type="pres">
      <dgm:prSet presAssocID="{2690B724-5AC9-4687-AC3B-1776047670E2}" presName="linNode" presStyleCnt="0"/>
      <dgm:spPr/>
    </dgm:pt>
    <dgm:pt modelId="{0FEDC229-2CFF-4FC8-89B0-8E6072AF7065}" type="pres">
      <dgm:prSet presAssocID="{2690B724-5AC9-4687-AC3B-1776047670E2}" presName="parentText" presStyleLbl="node1" presStyleIdx="1" presStyleCnt="4" custScaleX="113188" custScaleY="24492" custLinFactNeighborX="-8332" custLinFactNeighborY="-19856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7CE3ED09-34CD-4CC3-9CFD-E0BE6F6EC9C9}" type="pres">
      <dgm:prSet presAssocID="{41D55F1C-9526-452F-98E4-59706E8BFC52}" presName="sp" presStyleCnt="0"/>
      <dgm:spPr/>
    </dgm:pt>
    <dgm:pt modelId="{9C3102B4-6F01-4256-8DC8-957903226F33}" type="pres">
      <dgm:prSet presAssocID="{F89EE539-F20A-4C4F-B94C-98838F25F5DA}" presName="linNode" presStyleCnt="0"/>
      <dgm:spPr/>
    </dgm:pt>
    <dgm:pt modelId="{AEBDE009-CCA9-4A93-A03C-9AD7759C59BE}" type="pres">
      <dgm:prSet presAssocID="{F89EE539-F20A-4C4F-B94C-98838F25F5DA}" presName="parentText" presStyleLbl="node1" presStyleIdx="2" presStyleCnt="4" custScaleX="113885" custScaleY="22558" custLinFactNeighborX="-7983" custLinFactNeighborY="25925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335CF8A-6728-4B4A-98A7-A45E45E7ACD3}" type="pres">
      <dgm:prSet presAssocID="{79BEDFDC-8194-4ABA-A80E-CCBCC6CB9227}" presName="sp" presStyleCnt="0"/>
      <dgm:spPr/>
    </dgm:pt>
    <dgm:pt modelId="{9669BFB8-04EE-425F-B22A-739A6086A44D}" type="pres">
      <dgm:prSet presAssocID="{375A83EA-27B1-45B0-B705-C941495A4709}" presName="linNode" presStyleCnt="0"/>
      <dgm:spPr/>
    </dgm:pt>
    <dgm:pt modelId="{92D6E9E4-F268-4E43-A6C2-1528FBC2E15C}" type="pres">
      <dgm:prSet presAssocID="{375A83EA-27B1-45B0-B705-C941495A4709}" presName="parentText" presStyleLbl="node1" presStyleIdx="3" presStyleCnt="4" custScaleX="113885" custScaleY="24039" custLinFactNeighborX="-7983" custLinFactNeighborY="-51881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489A6294-6A37-49A3-9300-7F43BF5D0A14}" srcId="{12B38941-E2EF-4DA6-92E6-427BBAAA9B98}" destId="{375A83EA-27B1-45B0-B705-C941495A4709}" srcOrd="3" destOrd="0" parTransId="{41B91C6F-A420-49AB-8B20-2853A200B453}" sibTransId="{B19BB977-E476-46F1-B61A-9FEAC728C26A}"/>
    <dgm:cxn modelId="{F0BB7D41-D65E-40B1-AB81-D6CA6689394E}" type="presOf" srcId="{F89EE539-F20A-4C4F-B94C-98838F25F5DA}" destId="{AEBDE009-CCA9-4A93-A03C-9AD7759C59BE}" srcOrd="0" destOrd="0" presId="urn:microsoft.com/office/officeart/2005/8/layout/vList5"/>
    <dgm:cxn modelId="{3B5A815C-8E04-4C03-9551-4EF2A0E0CCFF}" type="presOf" srcId="{D8293DB5-B179-4B2E-8D21-66A8CE6CF692}" destId="{4901E443-B748-4780-A1EC-22926E8D82B0}" srcOrd="0" destOrd="0" presId="urn:microsoft.com/office/officeart/2005/8/layout/vList5"/>
    <dgm:cxn modelId="{915CC15A-A570-4653-8D25-E38A071BB60B}" srcId="{12B38941-E2EF-4DA6-92E6-427BBAAA9B98}" destId="{D8293DB5-B179-4B2E-8D21-66A8CE6CF692}" srcOrd="0" destOrd="0" parTransId="{B1C8B526-B98A-4485-80A4-81632CA2266A}" sibTransId="{D39EE130-0A33-478A-BC68-7D940DCE3E50}"/>
    <dgm:cxn modelId="{C5D1A080-6581-40C0-A277-B1F5033F5EBE}" type="presOf" srcId="{12B38941-E2EF-4DA6-92E6-427BBAAA9B98}" destId="{C0AF88A8-8EED-4BD5-ADAC-253FF4073A20}" srcOrd="0" destOrd="0" presId="urn:microsoft.com/office/officeart/2005/8/layout/vList5"/>
    <dgm:cxn modelId="{55FB131A-8EC8-4913-A4B4-D52BDD82E0DC}" srcId="{12B38941-E2EF-4DA6-92E6-427BBAAA9B98}" destId="{F89EE539-F20A-4C4F-B94C-98838F25F5DA}" srcOrd="2" destOrd="0" parTransId="{695E1824-DBBB-4540-B763-DF03ACA48820}" sibTransId="{79BEDFDC-8194-4ABA-A80E-CCBCC6CB9227}"/>
    <dgm:cxn modelId="{80DC72C6-36DA-4802-B327-91BD0CBC2D4D}" type="presOf" srcId="{375A83EA-27B1-45B0-B705-C941495A4709}" destId="{92D6E9E4-F268-4E43-A6C2-1528FBC2E15C}" srcOrd="0" destOrd="0" presId="urn:microsoft.com/office/officeart/2005/8/layout/vList5"/>
    <dgm:cxn modelId="{8750B664-02D8-4F9C-A724-011EC43BF8A1}" srcId="{12B38941-E2EF-4DA6-92E6-427BBAAA9B98}" destId="{2690B724-5AC9-4687-AC3B-1776047670E2}" srcOrd="1" destOrd="0" parTransId="{FB3C0F18-FFBA-4997-844A-E186619CE5AD}" sibTransId="{41D55F1C-9526-452F-98E4-59706E8BFC52}"/>
    <dgm:cxn modelId="{E3FE4F40-B88E-42E9-AC0A-B05704AF4BCC}" type="presOf" srcId="{2690B724-5AC9-4687-AC3B-1776047670E2}" destId="{0FEDC229-2CFF-4FC8-89B0-8E6072AF7065}" srcOrd="0" destOrd="0" presId="urn:microsoft.com/office/officeart/2005/8/layout/vList5"/>
    <dgm:cxn modelId="{A9FBEE12-EF0F-429E-9E29-199B414578BC}" type="presParOf" srcId="{C0AF88A8-8EED-4BD5-ADAC-253FF4073A20}" destId="{5AEF6439-9BE0-48D2-85B1-B7B2BFB125E9}" srcOrd="0" destOrd="0" presId="urn:microsoft.com/office/officeart/2005/8/layout/vList5"/>
    <dgm:cxn modelId="{E8FF0BFF-BBCB-4A5E-8F44-B1DDF05D4F43}" type="presParOf" srcId="{5AEF6439-9BE0-48D2-85B1-B7B2BFB125E9}" destId="{4901E443-B748-4780-A1EC-22926E8D82B0}" srcOrd="0" destOrd="0" presId="urn:microsoft.com/office/officeart/2005/8/layout/vList5"/>
    <dgm:cxn modelId="{BEFD1AEA-AE55-4DDA-95DF-D656A841FE1C}" type="presParOf" srcId="{C0AF88A8-8EED-4BD5-ADAC-253FF4073A20}" destId="{3734B7E6-3D69-45AE-A94C-2CA509960D6D}" srcOrd="1" destOrd="0" presId="urn:microsoft.com/office/officeart/2005/8/layout/vList5"/>
    <dgm:cxn modelId="{77E07E2D-A0F0-4C3D-8008-0D5419A8AC09}" type="presParOf" srcId="{C0AF88A8-8EED-4BD5-ADAC-253FF4073A20}" destId="{54832026-7DDC-4221-93A5-9A31E0E74772}" srcOrd="2" destOrd="0" presId="urn:microsoft.com/office/officeart/2005/8/layout/vList5"/>
    <dgm:cxn modelId="{163136F9-F3AD-49F6-9108-193365B0E9A9}" type="presParOf" srcId="{54832026-7DDC-4221-93A5-9A31E0E74772}" destId="{0FEDC229-2CFF-4FC8-89B0-8E6072AF7065}" srcOrd="0" destOrd="0" presId="urn:microsoft.com/office/officeart/2005/8/layout/vList5"/>
    <dgm:cxn modelId="{E425D72E-5220-4766-8768-E9600E229545}" type="presParOf" srcId="{C0AF88A8-8EED-4BD5-ADAC-253FF4073A20}" destId="{7CE3ED09-34CD-4CC3-9CFD-E0BE6F6EC9C9}" srcOrd="3" destOrd="0" presId="urn:microsoft.com/office/officeart/2005/8/layout/vList5"/>
    <dgm:cxn modelId="{8AD24086-6BC6-4534-A9A4-E8968CF1CC0F}" type="presParOf" srcId="{C0AF88A8-8EED-4BD5-ADAC-253FF4073A20}" destId="{9C3102B4-6F01-4256-8DC8-957903226F33}" srcOrd="4" destOrd="0" presId="urn:microsoft.com/office/officeart/2005/8/layout/vList5"/>
    <dgm:cxn modelId="{F194621F-D5CB-4F84-A6F3-6F61B49CA780}" type="presParOf" srcId="{9C3102B4-6F01-4256-8DC8-957903226F33}" destId="{AEBDE009-CCA9-4A93-A03C-9AD7759C59BE}" srcOrd="0" destOrd="0" presId="urn:microsoft.com/office/officeart/2005/8/layout/vList5"/>
    <dgm:cxn modelId="{54AF14A4-03E1-4241-AFAE-3B9A2C4CE575}" type="presParOf" srcId="{C0AF88A8-8EED-4BD5-ADAC-253FF4073A20}" destId="{F335CF8A-6728-4B4A-98A7-A45E45E7ACD3}" srcOrd="5" destOrd="0" presId="urn:microsoft.com/office/officeart/2005/8/layout/vList5"/>
    <dgm:cxn modelId="{FD555737-3FBA-426D-A996-E3F6A460ED23}" type="presParOf" srcId="{C0AF88A8-8EED-4BD5-ADAC-253FF4073A20}" destId="{9669BFB8-04EE-425F-B22A-739A6086A44D}" srcOrd="6" destOrd="0" presId="urn:microsoft.com/office/officeart/2005/8/layout/vList5"/>
    <dgm:cxn modelId="{F1590B66-2452-47F7-96A5-2B9C3938FDD0}" type="presParOf" srcId="{9669BFB8-04EE-425F-B22A-739A6086A44D}" destId="{92D6E9E4-F268-4E43-A6C2-1528FBC2E15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B38941-E2EF-4DA6-92E6-427BBAAA9B9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D8293DB5-B179-4B2E-8D21-66A8CE6CF692}">
      <dgm:prSet/>
      <dgm:spPr>
        <a:xfrm>
          <a:off x="2633471" y="1353"/>
          <a:ext cx="2962656" cy="788272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es-MX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 consejeros en representación sindical</a:t>
          </a:r>
          <a:endParaRPr lang="es-SV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B1C8B526-B98A-4485-80A4-81632CA2266A}" type="parTrans" cxnId="{915CC15A-A570-4653-8D25-E38A071BB60B}">
      <dgm:prSet/>
      <dgm:spPr/>
      <dgm:t>
        <a:bodyPr/>
        <a:lstStyle/>
        <a:p>
          <a:endParaRPr lang="es-SV"/>
        </a:p>
      </dgm:t>
    </dgm:pt>
    <dgm:pt modelId="{D39EE130-0A33-478A-BC68-7D940DCE3E50}" type="sibTrans" cxnId="{915CC15A-A570-4653-8D25-E38A071BB60B}">
      <dgm:prSet/>
      <dgm:spPr/>
      <dgm:t>
        <a:bodyPr/>
        <a:lstStyle/>
        <a:p>
          <a:endParaRPr lang="es-SV"/>
        </a:p>
      </dgm:t>
    </dgm:pt>
    <dgm:pt modelId="{2690B724-5AC9-4687-AC3B-1776047670E2}">
      <dgm:prSet/>
      <dgm:spPr>
        <a:xfrm>
          <a:off x="2633471" y="829040"/>
          <a:ext cx="2962656" cy="788272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es-MX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 consejeros en  representación empresarial</a:t>
          </a:r>
          <a:endParaRPr lang="es-SV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B3C0F18-FFBA-4997-844A-E186619CE5AD}" type="parTrans" cxnId="{8750B664-02D8-4F9C-A724-011EC43BF8A1}">
      <dgm:prSet/>
      <dgm:spPr/>
      <dgm:t>
        <a:bodyPr/>
        <a:lstStyle/>
        <a:p>
          <a:endParaRPr lang="es-SV"/>
        </a:p>
      </dgm:t>
    </dgm:pt>
    <dgm:pt modelId="{41D55F1C-9526-452F-98E4-59706E8BFC52}" type="sibTrans" cxnId="{8750B664-02D8-4F9C-A724-011EC43BF8A1}">
      <dgm:prSet/>
      <dgm:spPr/>
      <dgm:t>
        <a:bodyPr/>
        <a:lstStyle/>
        <a:p>
          <a:endParaRPr lang="es-SV"/>
        </a:p>
      </dgm:t>
    </dgm:pt>
    <dgm:pt modelId="{362F22D5-3465-4B51-8D19-DCAFA2885A63}">
      <dgm:prSet/>
      <dgm:spPr>
        <a:xfrm>
          <a:off x="2633471" y="1656726"/>
          <a:ext cx="2962656" cy="788272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es-MX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 consejeros en representación de organizaciones sociales</a:t>
          </a:r>
          <a:endParaRPr lang="es-SV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1C90C26-300C-45D1-9FB2-5B1184F5E74F}" type="parTrans" cxnId="{D8026B6E-05E0-489B-86AC-99C3530BCCA8}">
      <dgm:prSet/>
      <dgm:spPr/>
      <dgm:t>
        <a:bodyPr/>
        <a:lstStyle/>
        <a:p>
          <a:endParaRPr lang="es-SV"/>
        </a:p>
      </dgm:t>
    </dgm:pt>
    <dgm:pt modelId="{2DC97636-B33F-4F3F-A840-A59C1B7D633C}" type="sibTrans" cxnId="{D8026B6E-05E0-489B-86AC-99C3530BCCA8}">
      <dgm:prSet/>
      <dgm:spPr/>
      <dgm:t>
        <a:bodyPr/>
        <a:lstStyle/>
        <a:p>
          <a:endParaRPr lang="es-SV"/>
        </a:p>
      </dgm:t>
    </dgm:pt>
    <dgm:pt modelId="{D2EC851B-8815-461A-B810-A0206782993B}">
      <dgm:prSet/>
      <dgm:spPr>
        <a:xfrm>
          <a:off x="2633471" y="2484412"/>
          <a:ext cx="2962656" cy="788272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es-MX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 consejeros en representación de academia</a:t>
          </a:r>
          <a:endParaRPr lang="es-SV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0D8DAA6A-1F42-418F-A9A7-1FB672581D87}" type="parTrans" cxnId="{1342DE5D-3816-4F6C-9293-F662A1A70F04}">
      <dgm:prSet/>
      <dgm:spPr/>
      <dgm:t>
        <a:bodyPr/>
        <a:lstStyle/>
        <a:p>
          <a:endParaRPr lang="es-SV"/>
        </a:p>
      </dgm:t>
    </dgm:pt>
    <dgm:pt modelId="{8B2CAC67-094A-48D7-B8D8-059F69F1F806}" type="sibTrans" cxnId="{1342DE5D-3816-4F6C-9293-F662A1A70F04}">
      <dgm:prSet/>
      <dgm:spPr/>
      <dgm:t>
        <a:bodyPr/>
        <a:lstStyle/>
        <a:p>
          <a:endParaRPr lang="es-SV"/>
        </a:p>
      </dgm:t>
    </dgm:pt>
    <dgm:pt modelId="{2AC412AF-DF6B-408A-B62D-B81F17975559}">
      <dgm:prSet/>
      <dgm:spPr>
        <a:xfrm>
          <a:off x="2612970" y="3325081"/>
          <a:ext cx="2962656" cy="788272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es-MX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 Presidente CES</a:t>
          </a:r>
          <a:endParaRPr lang="es-SV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76ADBAE0-28A0-473F-BFBD-013C45C47A72}" type="parTrans" cxnId="{6FC8ACB8-CE34-4094-8058-E05225ACE9D7}">
      <dgm:prSet/>
      <dgm:spPr/>
      <dgm:t>
        <a:bodyPr/>
        <a:lstStyle/>
        <a:p>
          <a:endParaRPr lang="es-SV"/>
        </a:p>
      </dgm:t>
    </dgm:pt>
    <dgm:pt modelId="{2B18E9D2-F848-4205-8F70-764C070F8998}" type="sibTrans" cxnId="{6FC8ACB8-CE34-4094-8058-E05225ACE9D7}">
      <dgm:prSet/>
      <dgm:spPr/>
      <dgm:t>
        <a:bodyPr/>
        <a:lstStyle/>
        <a:p>
          <a:endParaRPr lang="es-SV"/>
        </a:p>
      </dgm:t>
    </dgm:pt>
    <dgm:pt modelId="{E717196F-4D54-4FEA-AB83-0DD825350B01}">
      <dgm:prSet/>
      <dgm:spPr>
        <a:xfrm>
          <a:off x="2633471" y="4139784"/>
          <a:ext cx="2962656" cy="788272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/>
          <a:r>
            <a:rPr lang="es-MX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41 consejeros titulares </a:t>
          </a:r>
          <a:endParaRPr lang="es-SV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E1480E20-3E23-4020-BA80-3E6CCC568468}" type="parTrans" cxnId="{F126057B-CBC7-418D-9EB0-91512E348933}">
      <dgm:prSet/>
      <dgm:spPr/>
      <dgm:t>
        <a:bodyPr/>
        <a:lstStyle/>
        <a:p>
          <a:endParaRPr lang="es-SV"/>
        </a:p>
      </dgm:t>
    </dgm:pt>
    <dgm:pt modelId="{D21BD708-F92A-4FC5-8B99-2C774DBFD5ED}" type="sibTrans" cxnId="{F126057B-CBC7-418D-9EB0-91512E348933}">
      <dgm:prSet/>
      <dgm:spPr/>
      <dgm:t>
        <a:bodyPr/>
        <a:lstStyle/>
        <a:p>
          <a:endParaRPr lang="es-SV"/>
        </a:p>
      </dgm:t>
    </dgm:pt>
    <dgm:pt modelId="{C0AF88A8-8EED-4BD5-ADAC-253FF4073A20}" type="pres">
      <dgm:prSet presAssocID="{12B38941-E2EF-4DA6-92E6-427BBAAA9B9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5AEF6439-9BE0-48D2-85B1-B7B2BFB125E9}" type="pres">
      <dgm:prSet presAssocID="{D8293DB5-B179-4B2E-8D21-66A8CE6CF692}" presName="linNode" presStyleCnt="0"/>
      <dgm:spPr/>
    </dgm:pt>
    <dgm:pt modelId="{4901E443-B748-4780-A1EC-22926E8D82B0}" type="pres">
      <dgm:prSet presAssocID="{D8293DB5-B179-4B2E-8D21-66A8CE6CF692}" presName="parentText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734B7E6-3D69-45AE-A94C-2CA509960D6D}" type="pres">
      <dgm:prSet presAssocID="{D39EE130-0A33-478A-BC68-7D940DCE3E50}" presName="sp" presStyleCnt="0"/>
      <dgm:spPr/>
    </dgm:pt>
    <dgm:pt modelId="{54832026-7DDC-4221-93A5-9A31E0E74772}" type="pres">
      <dgm:prSet presAssocID="{2690B724-5AC9-4687-AC3B-1776047670E2}" presName="linNode" presStyleCnt="0"/>
      <dgm:spPr/>
    </dgm:pt>
    <dgm:pt modelId="{0FEDC229-2CFF-4FC8-89B0-8E6072AF7065}" type="pres">
      <dgm:prSet presAssocID="{2690B724-5AC9-4687-AC3B-1776047670E2}" presName="parentText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89E5F47-B221-49F7-9A89-B2BDDB223D81}" type="pres">
      <dgm:prSet presAssocID="{41D55F1C-9526-452F-98E4-59706E8BFC52}" presName="sp" presStyleCnt="0"/>
      <dgm:spPr/>
    </dgm:pt>
    <dgm:pt modelId="{BA022583-9CA5-4643-9D6D-94B1FEBACE05}" type="pres">
      <dgm:prSet presAssocID="{362F22D5-3465-4B51-8D19-DCAFA2885A63}" presName="linNode" presStyleCnt="0"/>
      <dgm:spPr/>
    </dgm:pt>
    <dgm:pt modelId="{483A0E6F-6CC0-4E14-813E-8203ABF090BE}" type="pres">
      <dgm:prSet presAssocID="{362F22D5-3465-4B51-8D19-DCAFA2885A63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60497D7F-6041-4E03-80F7-E9A7AFDFCEAB}" type="pres">
      <dgm:prSet presAssocID="{2DC97636-B33F-4F3F-A840-A59C1B7D633C}" presName="sp" presStyleCnt="0"/>
      <dgm:spPr/>
    </dgm:pt>
    <dgm:pt modelId="{85E06438-1366-4622-9E53-5990245F088A}" type="pres">
      <dgm:prSet presAssocID="{D2EC851B-8815-461A-B810-A0206782993B}" presName="linNode" presStyleCnt="0"/>
      <dgm:spPr/>
    </dgm:pt>
    <dgm:pt modelId="{D94AAAF0-6837-4B8D-96F6-85D04AF8FAF6}" type="pres">
      <dgm:prSet presAssocID="{D2EC851B-8815-461A-B810-A0206782993B}" presName="parentText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E7EC65FA-6C1E-460C-8F3C-638364466F2B}" type="pres">
      <dgm:prSet presAssocID="{8B2CAC67-094A-48D7-B8D8-059F69F1F806}" presName="sp" presStyleCnt="0"/>
      <dgm:spPr/>
    </dgm:pt>
    <dgm:pt modelId="{79AD8E3C-44F7-4C4A-840E-C9F0409543A3}" type="pres">
      <dgm:prSet presAssocID="{2AC412AF-DF6B-408A-B62D-B81F17975559}" presName="linNode" presStyleCnt="0"/>
      <dgm:spPr/>
    </dgm:pt>
    <dgm:pt modelId="{1A0BC9EB-1679-4226-8EA1-F250EE4BF6D8}" type="pres">
      <dgm:prSet presAssocID="{2AC412AF-DF6B-408A-B62D-B81F17975559}" presName="parentText" presStyleLbl="node1" presStyleIdx="4" presStyleCnt="6" custLinFactNeighborX="-692" custLinFactNeighborY="1647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FB18857-715A-45BA-8EBB-17FA92951D49}" type="pres">
      <dgm:prSet presAssocID="{2B18E9D2-F848-4205-8F70-764C070F8998}" presName="sp" presStyleCnt="0"/>
      <dgm:spPr/>
    </dgm:pt>
    <dgm:pt modelId="{2544D351-726C-4B2F-BA4E-C42964976C4A}" type="pres">
      <dgm:prSet presAssocID="{E717196F-4D54-4FEA-AB83-0DD825350B01}" presName="linNode" presStyleCnt="0"/>
      <dgm:spPr/>
    </dgm:pt>
    <dgm:pt modelId="{500A6674-8770-49BD-82EA-5A756F80BF70}" type="pres">
      <dgm:prSet presAssocID="{E717196F-4D54-4FEA-AB83-0DD825350B01}" presName="parentText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FB44532C-B7E6-4C47-8AF0-D21B44FC727E}" type="presOf" srcId="{2690B724-5AC9-4687-AC3B-1776047670E2}" destId="{0FEDC229-2CFF-4FC8-89B0-8E6072AF7065}" srcOrd="0" destOrd="0" presId="urn:microsoft.com/office/officeart/2005/8/layout/vList5"/>
    <dgm:cxn modelId="{BF2FD9F8-EB9C-4F85-A28E-1E72032FAA96}" type="presOf" srcId="{362F22D5-3465-4B51-8D19-DCAFA2885A63}" destId="{483A0E6F-6CC0-4E14-813E-8203ABF090BE}" srcOrd="0" destOrd="0" presId="urn:microsoft.com/office/officeart/2005/8/layout/vList5"/>
    <dgm:cxn modelId="{915CC15A-A570-4653-8D25-E38A071BB60B}" srcId="{12B38941-E2EF-4DA6-92E6-427BBAAA9B98}" destId="{D8293DB5-B179-4B2E-8D21-66A8CE6CF692}" srcOrd="0" destOrd="0" parTransId="{B1C8B526-B98A-4485-80A4-81632CA2266A}" sibTransId="{D39EE130-0A33-478A-BC68-7D940DCE3E50}"/>
    <dgm:cxn modelId="{F7C59AEF-47FD-45CC-B8F5-A63E52872417}" type="presOf" srcId="{D2EC851B-8815-461A-B810-A0206782993B}" destId="{D94AAAF0-6837-4B8D-96F6-85D04AF8FAF6}" srcOrd="0" destOrd="0" presId="urn:microsoft.com/office/officeart/2005/8/layout/vList5"/>
    <dgm:cxn modelId="{ED568D74-DFC0-4B6E-A8D7-0A107B65E58A}" type="presOf" srcId="{12B38941-E2EF-4DA6-92E6-427BBAAA9B98}" destId="{C0AF88A8-8EED-4BD5-ADAC-253FF4073A20}" srcOrd="0" destOrd="0" presId="urn:microsoft.com/office/officeart/2005/8/layout/vList5"/>
    <dgm:cxn modelId="{6FC8ACB8-CE34-4094-8058-E05225ACE9D7}" srcId="{12B38941-E2EF-4DA6-92E6-427BBAAA9B98}" destId="{2AC412AF-DF6B-408A-B62D-B81F17975559}" srcOrd="4" destOrd="0" parTransId="{76ADBAE0-28A0-473F-BFBD-013C45C47A72}" sibTransId="{2B18E9D2-F848-4205-8F70-764C070F8998}"/>
    <dgm:cxn modelId="{8750B664-02D8-4F9C-A724-011EC43BF8A1}" srcId="{12B38941-E2EF-4DA6-92E6-427BBAAA9B98}" destId="{2690B724-5AC9-4687-AC3B-1776047670E2}" srcOrd="1" destOrd="0" parTransId="{FB3C0F18-FFBA-4997-844A-E186619CE5AD}" sibTransId="{41D55F1C-9526-452F-98E4-59706E8BFC52}"/>
    <dgm:cxn modelId="{CA9E6DC8-1599-4E0B-803E-D012438B5549}" type="presOf" srcId="{D8293DB5-B179-4B2E-8D21-66A8CE6CF692}" destId="{4901E443-B748-4780-A1EC-22926E8D82B0}" srcOrd="0" destOrd="0" presId="urn:microsoft.com/office/officeart/2005/8/layout/vList5"/>
    <dgm:cxn modelId="{F606907C-A97E-44EA-834B-7BC618B6F9A7}" type="presOf" srcId="{E717196F-4D54-4FEA-AB83-0DD825350B01}" destId="{500A6674-8770-49BD-82EA-5A756F80BF70}" srcOrd="0" destOrd="0" presId="urn:microsoft.com/office/officeart/2005/8/layout/vList5"/>
    <dgm:cxn modelId="{C241EC28-05B7-41D5-8C32-BF161448F9B1}" type="presOf" srcId="{2AC412AF-DF6B-408A-B62D-B81F17975559}" destId="{1A0BC9EB-1679-4226-8EA1-F250EE4BF6D8}" srcOrd="0" destOrd="0" presId="urn:microsoft.com/office/officeart/2005/8/layout/vList5"/>
    <dgm:cxn modelId="{1342DE5D-3816-4F6C-9293-F662A1A70F04}" srcId="{12B38941-E2EF-4DA6-92E6-427BBAAA9B98}" destId="{D2EC851B-8815-461A-B810-A0206782993B}" srcOrd="3" destOrd="0" parTransId="{0D8DAA6A-1F42-418F-A9A7-1FB672581D87}" sibTransId="{8B2CAC67-094A-48D7-B8D8-059F69F1F806}"/>
    <dgm:cxn modelId="{D8026B6E-05E0-489B-86AC-99C3530BCCA8}" srcId="{12B38941-E2EF-4DA6-92E6-427BBAAA9B98}" destId="{362F22D5-3465-4B51-8D19-DCAFA2885A63}" srcOrd="2" destOrd="0" parTransId="{81C90C26-300C-45D1-9FB2-5B1184F5E74F}" sibTransId="{2DC97636-B33F-4F3F-A840-A59C1B7D633C}"/>
    <dgm:cxn modelId="{F126057B-CBC7-418D-9EB0-91512E348933}" srcId="{12B38941-E2EF-4DA6-92E6-427BBAAA9B98}" destId="{E717196F-4D54-4FEA-AB83-0DD825350B01}" srcOrd="5" destOrd="0" parTransId="{E1480E20-3E23-4020-BA80-3E6CCC568468}" sibTransId="{D21BD708-F92A-4FC5-8B99-2C774DBFD5ED}"/>
    <dgm:cxn modelId="{5A9BE5DB-A223-43B7-9E50-EC8618898A77}" type="presParOf" srcId="{C0AF88A8-8EED-4BD5-ADAC-253FF4073A20}" destId="{5AEF6439-9BE0-48D2-85B1-B7B2BFB125E9}" srcOrd="0" destOrd="0" presId="urn:microsoft.com/office/officeart/2005/8/layout/vList5"/>
    <dgm:cxn modelId="{BA9FA22B-E388-4FB3-B873-0723E7250F88}" type="presParOf" srcId="{5AEF6439-9BE0-48D2-85B1-B7B2BFB125E9}" destId="{4901E443-B748-4780-A1EC-22926E8D82B0}" srcOrd="0" destOrd="0" presId="urn:microsoft.com/office/officeart/2005/8/layout/vList5"/>
    <dgm:cxn modelId="{BB4BEE77-857A-4EEB-9E3C-3B4DD2D2DA62}" type="presParOf" srcId="{C0AF88A8-8EED-4BD5-ADAC-253FF4073A20}" destId="{3734B7E6-3D69-45AE-A94C-2CA509960D6D}" srcOrd="1" destOrd="0" presId="urn:microsoft.com/office/officeart/2005/8/layout/vList5"/>
    <dgm:cxn modelId="{7A526021-7260-436F-90A5-01127A48D1EB}" type="presParOf" srcId="{C0AF88A8-8EED-4BD5-ADAC-253FF4073A20}" destId="{54832026-7DDC-4221-93A5-9A31E0E74772}" srcOrd="2" destOrd="0" presId="urn:microsoft.com/office/officeart/2005/8/layout/vList5"/>
    <dgm:cxn modelId="{C2F187E9-47CF-4074-A1AD-42C439E633A5}" type="presParOf" srcId="{54832026-7DDC-4221-93A5-9A31E0E74772}" destId="{0FEDC229-2CFF-4FC8-89B0-8E6072AF7065}" srcOrd="0" destOrd="0" presId="urn:microsoft.com/office/officeart/2005/8/layout/vList5"/>
    <dgm:cxn modelId="{507FFA3B-DD2D-49D0-8086-BA2BEB02D960}" type="presParOf" srcId="{C0AF88A8-8EED-4BD5-ADAC-253FF4073A20}" destId="{189E5F47-B221-49F7-9A89-B2BDDB223D81}" srcOrd="3" destOrd="0" presId="urn:microsoft.com/office/officeart/2005/8/layout/vList5"/>
    <dgm:cxn modelId="{B911F15F-EFA2-41B1-89CF-6711BCC2F7AC}" type="presParOf" srcId="{C0AF88A8-8EED-4BD5-ADAC-253FF4073A20}" destId="{BA022583-9CA5-4643-9D6D-94B1FEBACE05}" srcOrd="4" destOrd="0" presId="urn:microsoft.com/office/officeart/2005/8/layout/vList5"/>
    <dgm:cxn modelId="{4C74C83F-43FC-40ED-9688-594DE482BFE8}" type="presParOf" srcId="{BA022583-9CA5-4643-9D6D-94B1FEBACE05}" destId="{483A0E6F-6CC0-4E14-813E-8203ABF090BE}" srcOrd="0" destOrd="0" presId="urn:microsoft.com/office/officeart/2005/8/layout/vList5"/>
    <dgm:cxn modelId="{066B41D1-2387-495D-ABD0-1E51CEC4FC75}" type="presParOf" srcId="{C0AF88A8-8EED-4BD5-ADAC-253FF4073A20}" destId="{60497D7F-6041-4E03-80F7-E9A7AFDFCEAB}" srcOrd="5" destOrd="0" presId="urn:microsoft.com/office/officeart/2005/8/layout/vList5"/>
    <dgm:cxn modelId="{06344D41-55E1-49A6-84FC-883B028896EB}" type="presParOf" srcId="{C0AF88A8-8EED-4BD5-ADAC-253FF4073A20}" destId="{85E06438-1366-4622-9E53-5990245F088A}" srcOrd="6" destOrd="0" presId="urn:microsoft.com/office/officeart/2005/8/layout/vList5"/>
    <dgm:cxn modelId="{B97CAD6E-B32B-47CB-A6DC-F66BE7DAA4B4}" type="presParOf" srcId="{85E06438-1366-4622-9E53-5990245F088A}" destId="{D94AAAF0-6837-4B8D-96F6-85D04AF8FAF6}" srcOrd="0" destOrd="0" presId="urn:microsoft.com/office/officeart/2005/8/layout/vList5"/>
    <dgm:cxn modelId="{904AAFD6-0E36-4850-BD7F-29B2AF565134}" type="presParOf" srcId="{C0AF88A8-8EED-4BD5-ADAC-253FF4073A20}" destId="{E7EC65FA-6C1E-460C-8F3C-638364466F2B}" srcOrd="7" destOrd="0" presId="urn:microsoft.com/office/officeart/2005/8/layout/vList5"/>
    <dgm:cxn modelId="{05259FD5-5ACA-496C-9985-B9992740E6A5}" type="presParOf" srcId="{C0AF88A8-8EED-4BD5-ADAC-253FF4073A20}" destId="{79AD8E3C-44F7-4C4A-840E-C9F0409543A3}" srcOrd="8" destOrd="0" presId="urn:microsoft.com/office/officeart/2005/8/layout/vList5"/>
    <dgm:cxn modelId="{46DCA0EA-99F1-4903-9CFB-FE938263CFDE}" type="presParOf" srcId="{79AD8E3C-44F7-4C4A-840E-C9F0409543A3}" destId="{1A0BC9EB-1679-4226-8EA1-F250EE4BF6D8}" srcOrd="0" destOrd="0" presId="urn:microsoft.com/office/officeart/2005/8/layout/vList5"/>
    <dgm:cxn modelId="{395E67D5-3A2E-4B0B-8451-850FC811D6C5}" type="presParOf" srcId="{C0AF88A8-8EED-4BD5-ADAC-253FF4073A20}" destId="{9FB18857-715A-45BA-8EBB-17FA92951D49}" srcOrd="9" destOrd="0" presId="urn:microsoft.com/office/officeart/2005/8/layout/vList5"/>
    <dgm:cxn modelId="{3927FE53-373A-4687-82B9-EF0207F94698}" type="presParOf" srcId="{C0AF88A8-8EED-4BD5-ADAC-253FF4073A20}" destId="{2544D351-726C-4B2F-BA4E-C42964976C4A}" srcOrd="10" destOrd="0" presId="urn:microsoft.com/office/officeart/2005/8/layout/vList5"/>
    <dgm:cxn modelId="{A552232E-A460-437B-9231-4143161EF939}" type="presParOf" srcId="{2544D351-726C-4B2F-BA4E-C42964976C4A}" destId="{500A6674-8770-49BD-82EA-5A756F80BF7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AC35E5-4D57-483C-998C-642197EA2E3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9DBE3CC2-2FB6-43AE-95AF-02B19945A9BC}">
      <dgm:prSet/>
      <dgm:spPr/>
      <dgm:t>
        <a:bodyPr/>
        <a:lstStyle/>
        <a:p>
          <a:pPr rtl="0"/>
          <a:r>
            <a:rPr lang="es-MX" dirty="0" smtClean="0"/>
            <a:t>Representatividad de los miembros </a:t>
          </a:r>
          <a:endParaRPr lang="es-SV" dirty="0"/>
        </a:p>
      </dgm:t>
    </dgm:pt>
    <dgm:pt modelId="{09507E1C-AC40-4171-BE4A-15D0BFDD0CBE}" type="parTrans" cxnId="{F98337DA-E1BC-4196-8172-E78A62EDA5DA}">
      <dgm:prSet/>
      <dgm:spPr/>
      <dgm:t>
        <a:bodyPr/>
        <a:lstStyle/>
        <a:p>
          <a:endParaRPr lang="es-SV"/>
        </a:p>
      </dgm:t>
    </dgm:pt>
    <dgm:pt modelId="{F7242F8A-EB19-4A94-90C6-9FA42DB11189}" type="sibTrans" cxnId="{F98337DA-E1BC-4196-8172-E78A62EDA5DA}">
      <dgm:prSet/>
      <dgm:spPr/>
      <dgm:t>
        <a:bodyPr/>
        <a:lstStyle/>
        <a:p>
          <a:endParaRPr lang="es-SV"/>
        </a:p>
      </dgm:t>
    </dgm:pt>
    <dgm:pt modelId="{DA089618-CE9B-4647-81C8-4DC4D6969F02}">
      <dgm:prSet/>
      <dgm:spPr/>
      <dgm:t>
        <a:bodyPr/>
        <a:lstStyle/>
        <a:p>
          <a:pPr rtl="0"/>
          <a:r>
            <a:rPr lang="es-MX" dirty="0" smtClean="0"/>
            <a:t>Agenda temas de nación </a:t>
          </a:r>
          <a:r>
            <a:rPr lang="es-MX" dirty="0" err="1" smtClean="0"/>
            <a:t>vrs</a:t>
          </a:r>
          <a:r>
            <a:rPr lang="es-MX" dirty="0" smtClean="0"/>
            <a:t>. Temas sectoriales</a:t>
          </a:r>
          <a:endParaRPr lang="es-SV" dirty="0"/>
        </a:p>
      </dgm:t>
    </dgm:pt>
    <dgm:pt modelId="{048DAB4A-3BB8-4398-A1ED-43C4FFBE8CEE}" type="parTrans" cxnId="{DE611E78-3C66-48A3-9972-9584A5549603}">
      <dgm:prSet/>
      <dgm:spPr/>
      <dgm:t>
        <a:bodyPr/>
        <a:lstStyle/>
        <a:p>
          <a:endParaRPr lang="es-SV"/>
        </a:p>
      </dgm:t>
    </dgm:pt>
    <dgm:pt modelId="{3FE21BE6-949D-449F-B7ED-2C68378D9901}" type="sibTrans" cxnId="{DE611E78-3C66-48A3-9972-9584A5549603}">
      <dgm:prSet/>
      <dgm:spPr/>
      <dgm:t>
        <a:bodyPr/>
        <a:lstStyle/>
        <a:p>
          <a:endParaRPr lang="es-SV"/>
        </a:p>
      </dgm:t>
    </dgm:pt>
    <dgm:pt modelId="{3BD8D688-85A8-4EDE-B6A8-FB6DA9E0B2F5}">
      <dgm:prSet/>
      <dgm:spPr/>
      <dgm:t>
        <a:bodyPr/>
        <a:lstStyle/>
        <a:p>
          <a:pPr rtl="0"/>
          <a:r>
            <a:rPr lang="es-MX" dirty="0" smtClean="0"/>
            <a:t>Dependencia de la agenda gubernamental</a:t>
          </a:r>
          <a:endParaRPr lang="es-SV" dirty="0"/>
        </a:p>
      </dgm:t>
    </dgm:pt>
    <dgm:pt modelId="{78667C8A-26B7-4CA7-A151-A46F70758847}" type="parTrans" cxnId="{540DB99C-63FE-4C78-A4A6-E1F073DD4C0F}">
      <dgm:prSet/>
      <dgm:spPr/>
      <dgm:t>
        <a:bodyPr/>
        <a:lstStyle/>
        <a:p>
          <a:endParaRPr lang="es-SV"/>
        </a:p>
      </dgm:t>
    </dgm:pt>
    <dgm:pt modelId="{CB4B58A7-3C9C-431B-87E5-D371E30E87DE}" type="sibTrans" cxnId="{540DB99C-63FE-4C78-A4A6-E1F073DD4C0F}">
      <dgm:prSet/>
      <dgm:spPr/>
      <dgm:t>
        <a:bodyPr/>
        <a:lstStyle/>
        <a:p>
          <a:endParaRPr lang="es-SV"/>
        </a:p>
      </dgm:t>
    </dgm:pt>
    <dgm:pt modelId="{4300EE16-3117-4E37-99F0-9E7E0EF17B4D}">
      <dgm:prSet/>
      <dgm:spPr/>
      <dgm:t>
        <a:bodyPr/>
        <a:lstStyle/>
        <a:p>
          <a:pPr rtl="0"/>
          <a:r>
            <a:rPr lang="es-SV" dirty="0" smtClean="0"/>
            <a:t>Conflictos </a:t>
          </a:r>
          <a:r>
            <a:rPr lang="es-SV" dirty="0" err="1" smtClean="0"/>
            <a:t>intra</a:t>
          </a:r>
          <a:r>
            <a:rPr lang="es-SV" dirty="0" smtClean="0"/>
            <a:t>  sectores</a:t>
          </a:r>
          <a:endParaRPr lang="es-SV" dirty="0"/>
        </a:p>
      </dgm:t>
    </dgm:pt>
    <dgm:pt modelId="{16E977CE-6DE5-4822-8B16-642A8AE236D0}" type="parTrans" cxnId="{48BD737B-CD33-4793-AE21-C600D22EC1B9}">
      <dgm:prSet/>
      <dgm:spPr/>
      <dgm:t>
        <a:bodyPr/>
        <a:lstStyle/>
        <a:p>
          <a:endParaRPr lang="es-SV"/>
        </a:p>
      </dgm:t>
    </dgm:pt>
    <dgm:pt modelId="{E68501E6-660F-4273-9037-6ABDB680CD67}" type="sibTrans" cxnId="{48BD737B-CD33-4793-AE21-C600D22EC1B9}">
      <dgm:prSet/>
      <dgm:spPr/>
      <dgm:t>
        <a:bodyPr/>
        <a:lstStyle/>
        <a:p>
          <a:endParaRPr lang="es-SV"/>
        </a:p>
      </dgm:t>
    </dgm:pt>
    <dgm:pt modelId="{7CB904F0-D8FB-4D88-A8F5-2724CAB7AE16}">
      <dgm:prSet/>
      <dgm:spPr/>
      <dgm:t>
        <a:bodyPr/>
        <a:lstStyle/>
        <a:p>
          <a:pPr rtl="0"/>
          <a:r>
            <a:rPr lang="es-SV" smtClean="0"/>
            <a:t>Institucionalidad</a:t>
          </a:r>
          <a:endParaRPr lang="es-SV"/>
        </a:p>
      </dgm:t>
    </dgm:pt>
    <dgm:pt modelId="{CDEE9614-AD13-426A-AB6B-B62B6293EBD8}" type="parTrans" cxnId="{E8EED031-082E-40EB-A653-C92711B3F73A}">
      <dgm:prSet/>
      <dgm:spPr/>
      <dgm:t>
        <a:bodyPr/>
        <a:lstStyle/>
        <a:p>
          <a:endParaRPr lang="es-SV"/>
        </a:p>
      </dgm:t>
    </dgm:pt>
    <dgm:pt modelId="{D656F5EE-E4AB-45AA-B6EB-EC6C2C236B37}" type="sibTrans" cxnId="{E8EED031-082E-40EB-A653-C92711B3F73A}">
      <dgm:prSet/>
      <dgm:spPr/>
      <dgm:t>
        <a:bodyPr/>
        <a:lstStyle/>
        <a:p>
          <a:endParaRPr lang="es-SV"/>
        </a:p>
      </dgm:t>
    </dgm:pt>
    <dgm:pt modelId="{6F041143-3931-431D-85FD-0FB7C6968910}" type="pres">
      <dgm:prSet presAssocID="{5EAC35E5-4D57-483C-998C-642197EA2E3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63C34391-8F26-4C0B-9AC1-4CBA32EC52BC}" type="pres">
      <dgm:prSet presAssocID="{9DBE3CC2-2FB6-43AE-95AF-02B19945A9BC}" presName="linNode" presStyleCnt="0"/>
      <dgm:spPr/>
    </dgm:pt>
    <dgm:pt modelId="{B86DBB27-D8C1-4231-9378-7A02BA597B79}" type="pres">
      <dgm:prSet presAssocID="{9DBE3CC2-2FB6-43AE-95AF-02B19945A9BC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4635374C-681D-421D-8156-BA9810667671}" type="pres">
      <dgm:prSet presAssocID="{F7242F8A-EB19-4A94-90C6-9FA42DB11189}" presName="sp" presStyleCnt="0"/>
      <dgm:spPr/>
    </dgm:pt>
    <dgm:pt modelId="{3603AC56-514D-4453-BE04-A2F646CBE0A4}" type="pres">
      <dgm:prSet presAssocID="{DA089618-CE9B-4647-81C8-4DC4D6969F02}" presName="linNode" presStyleCnt="0"/>
      <dgm:spPr/>
    </dgm:pt>
    <dgm:pt modelId="{0E750369-A531-4EC1-98A0-FB77D224DA69}" type="pres">
      <dgm:prSet presAssocID="{DA089618-CE9B-4647-81C8-4DC4D6969F02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68B2AAF-80CD-40F8-8D2F-4FC666CF7947}" type="pres">
      <dgm:prSet presAssocID="{3FE21BE6-949D-449F-B7ED-2C68378D9901}" presName="sp" presStyleCnt="0"/>
      <dgm:spPr/>
    </dgm:pt>
    <dgm:pt modelId="{BC7424FB-4B90-4A2C-98D5-933F8EE15691}" type="pres">
      <dgm:prSet presAssocID="{3BD8D688-85A8-4EDE-B6A8-FB6DA9E0B2F5}" presName="linNode" presStyleCnt="0"/>
      <dgm:spPr/>
    </dgm:pt>
    <dgm:pt modelId="{278B20D6-A1E5-4764-85B9-EF8F93AE687F}" type="pres">
      <dgm:prSet presAssocID="{3BD8D688-85A8-4EDE-B6A8-FB6DA9E0B2F5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E82EA1E-2E2D-45D2-B8F2-316572012D69}" type="pres">
      <dgm:prSet presAssocID="{CB4B58A7-3C9C-431B-87E5-D371E30E87DE}" presName="sp" presStyleCnt="0"/>
      <dgm:spPr/>
    </dgm:pt>
    <dgm:pt modelId="{8181D0A5-338F-4305-BB27-F54316367FD9}" type="pres">
      <dgm:prSet presAssocID="{4300EE16-3117-4E37-99F0-9E7E0EF17B4D}" presName="linNode" presStyleCnt="0"/>
      <dgm:spPr/>
    </dgm:pt>
    <dgm:pt modelId="{E81DC536-890F-4D7E-8749-BC05EFBC545F}" type="pres">
      <dgm:prSet presAssocID="{4300EE16-3117-4E37-99F0-9E7E0EF17B4D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F2C1EE3-D1AE-4D4D-903A-D8F643B7DEE1}" type="pres">
      <dgm:prSet presAssocID="{E68501E6-660F-4273-9037-6ABDB680CD67}" presName="sp" presStyleCnt="0"/>
      <dgm:spPr/>
    </dgm:pt>
    <dgm:pt modelId="{9CB4E1C6-C3B1-487F-A578-4937D7C4AD57}" type="pres">
      <dgm:prSet presAssocID="{7CB904F0-D8FB-4D88-A8F5-2724CAB7AE16}" presName="linNode" presStyleCnt="0"/>
      <dgm:spPr/>
    </dgm:pt>
    <dgm:pt modelId="{020D3096-FE1A-48D0-8A06-E1260657F332}" type="pres">
      <dgm:prSet presAssocID="{7CB904F0-D8FB-4D88-A8F5-2724CAB7AE16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A7490108-95F0-466D-9A3F-80D72F83EEF9}" type="presOf" srcId="{DA089618-CE9B-4647-81C8-4DC4D6969F02}" destId="{0E750369-A531-4EC1-98A0-FB77D224DA69}" srcOrd="0" destOrd="0" presId="urn:microsoft.com/office/officeart/2005/8/layout/vList5"/>
    <dgm:cxn modelId="{F98337DA-E1BC-4196-8172-E78A62EDA5DA}" srcId="{5EAC35E5-4D57-483C-998C-642197EA2E38}" destId="{9DBE3CC2-2FB6-43AE-95AF-02B19945A9BC}" srcOrd="0" destOrd="0" parTransId="{09507E1C-AC40-4171-BE4A-15D0BFDD0CBE}" sibTransId="{F7242F8A-EB19-4A94-90C6-9FA42DB11189}"/>
    <dgm:cxn modelId="{6F6E6836-8539-4C3D-8DEA-E265F65D8A3E}" type="presOf" srcId="{3BD8D688-85A8-4EDE-B6A8-FB6DA9E0B2F5}" destId="{278B20D6-A1E5-4764-85B9-EF8F93AE687F}" srcOrd="0" destOrd="0" presId="urn:microsoft.com/office/officeart/2005/8/layout/vList5"/>
    <dgm:cxn modelId="{30F4C14E-7EEF-4B35-A9C2-05A8CA326F44}" type="presOf" srcId="{5EAC35E5-4D57-483C-998C-642197EA2E38}" destId="{6F041143-3931-431D-85FD-0FB7C6968910}" srcOrd="0" destOrd="0" presId="urn:microsoft.com/office/officeart/2005/8/layout/vList5"/>
    <dgm:cxn modelId="{EC77CC1D-F223-4AE9-B379-F01F96169497}" type="presOf" srcId="{7CB904F0-D8FB-4D88-A8F5-2724CAB7AE16}" destId="{020D3096-FE1A-48D0-8A06-E1260657F332}" srcOrd="0" destOrd="0" presId="urn:microsoft.com/office/officeart/2005/8/layout/vList5"/>
    <dgm:cxn modelId="{77B6E45B-10BE-4FA3-B02F-2F1BD5514E95}" type="presOf" srcId="{4300EE16-3117-4E37-99F0-9E7E0EF17B4D}" destId="{E81DC536-890F-4D7E-8749-BC05EFBC545F}" srcOrd="0" destOrd="0" presId="urn:microsoft.com/office/officeart/2005/8/layout/vList5"/>
    <dgm:cxn modelId="{E792E635-7D8F-422D-871C-A18D1829CA62}" type="presOf" srcId="{9DBE3CC2-2FB6-43AE-95AF-02B19945A9BC}" destId="{B86DBB27-D8C1-4231-9378-7A02BA597B79}" srcOrd="0" destOrd="0" presId="urn:microsoft.com/office/officeart/2005/8/layout/vList5"/>
    <dgm:cxn modelId="{540DB99C-63FE-4C78-A4A6-E1F073DD4C0F}" srcId="{5EAC35E5-4D57-483C-998C-642197EA2E38}" destId="{3BD8D688-85A8-4EDE-B6A8-FB6DA9E0B2F5}" srcOrd="2" destOrd="0" parTransId="{78667C8A-26B7-4CA7-A151-A46F70758847}" sibTransId="{CB4B58A7-3C9C-431B-87E5-D371E30E87DE}"/>
    <dgm:cxn modelId="{DE611E78-3C66-48A3-9972-9584A5549603}" srcId="{5EAC35E5-4D57-483C-998C-642197EA2E38}" destId="{DA089618-CE9B-4647-81C8-4DC4D6969F02}" srcOrd="1" destOrd="0" parTransId="{048DAB4A-3BB8-4398-A1ED-43C4FFBE8CEE}" sibTransId="{3FE21BE6-949D-449F-B7ED-2C68378D9901}"/>
    <dgm:cxn modelId="{E8EED031-082E-40EB-A653-C92711B3F73A}" srcId="{5EAC35E5-4D57-483C-998C-642197EA2E38}" destId="{7CB904F0-D8FB-4D88-A8F5-2724CAB7AE16}" srcOrd="4" destOrd="0" parTransId="{CDEE9614-AD13-426A-AB6B-B62B6293EBD8}" sibTransId="{D656F5EE-E4AB-45AA-B6EB-EC6C2C236B37}"/>
    <dgm:cxn modelId="{48BD737B-CD33-4793-AE21-C600D22EC1B9}" srcId="{5EAC35E5-4D57-483C-998C-642197EA2E38}" destId="{4300EE16-3117-4E37-99F0-9E7E0EF17B4D}" srcOrd="3" destOrd="0" parTransId="{16E977CE-6DE5-4822-8B16-642A8AE236D0}" sibTransId="{E68501E6-660F-4273-9037-6ABDB680CD67}"/>
    <dgm:cxn modelId="{5A303A5A-BBC2-44D1-84E1-DCB152377A4D}" type="presParOf" srcId="{6F041143-3931-431D-85FD-0FB7C6968910}" destId="{63C34391-8F26-4C0B-9AC1-4CBA32EC52BC}" srcOrd="0" destOrd="0" presId="urn:microsoft.com/office/officeart/2005/8/layout/vList5"/>
    <dgm:cxn modelId="{5E660B98-FFCE-4D55-BC32-E291953942DD}" type="presParOf" srcId="{63C34391-8F26-4C0B-9AC1-4CBA32EC52BC}" destId="{B86DBB27-D8C1-4231-9378-7A02BA597B79}" srcOrd="0" destOrd="0" presId="urn:microsoft.com/office/officeart/2005/8/layout/vList5"/>
    <dgm:cxn modelId="{E6B69A83-8C83-4D06-A860-294F256D23F2}" type="presParOf" srcId="{6F041143-3931-431D-85FD-0FB7C6968910}" destId="{4635374C-681D-421D-8156-BA9810667671}" srcOrd="1" destOrd="0" presId="urn:microsoft.com/office/officeart/2005/8/layout/vList5"/>
    <dgm:cxn modelId="{32427E23-E3ED-43BB-B739-D4AC95F280BF}" type="presParOf" srcId="{6F041143-3931-431D-85FD-0FB7C6968910}" destId="{3603AC56-514D-4453-BE04-A2F646CBE0A4}" srcOrd="2" destOrd="0" presId="urn:microsoft.com/office/officeart/2005/8/layout/vList5"/>
    <dgm:cxn modelId="{EF157E2F-19A2-4D1E-BE34-10FF43412FAD}" type="presParOf" srcId="{3603AC56-514D-4453-BE04-A2F646CBE0A4}" destId="{0E750369-A531-4EC1-98A0-FB77D224DA69}" srcOrd="0" destOrd="0" presId="urn:microsoft.com/office/officeart/2005/8/layout/vList5"/>
    <dgm:cxn modelId="{87624C45-36E4-45D6-B3F8-274CCE065FAA}" type="presParOf" srcId="{6F041143-3931-431D-85FD-0FB7C6968910}" destId="{068B2AAF-80CD-40F8-8D2F-4FC666CF7947}" srcOrd="3" destOrd="0" presId="urn:microsoft.com/office/officeart/2005/8/layout/vList5"/>
    <dgm:cxn modelId="{EAE406CA-8693-4105-B86F-E98F5D83518D}" type="presParOf" srcId="{6F041143-3931-431D-85FD-0FB7C6968910}" destId="{BC7424FB-4B90-4A2C-98D5-933F8EE15691}" srcOrd="4" destOrd="0" presId="urn:microsoft.com/office/officeart/2005/8/layout/vList5"/>
    <dgm:cxn modelId="{F0D7CDF7-8C34-488E-BA5F-F224291D7DE3}" type="presParOf" srcId="{BC7424FB-4B90-4A2C-98D5-933F8EE15691}" destId="{278B20D6-A1E5-4764-85B9-EF8F93AE687F}" srcOrd="0" destOrd="0" presId="urn:microsoft.com/office/officeart/2005/8/layout/vList5"/>
    <dgm:cxn modelId="{BBBAAD38-B055-416C-B0BF-489EC288B075}" type="presParOf" srcId="{6F041143-3931-431D-85FD-0FB7C6968910}" destId="{0E82EA1E-2E2D-45D2-B8F2-316572012D69}" srcOrd="5" destOrd="0" presId="urn:microsoft.com/office/officeart/2005/8/layout/vList5"/>
    <dgm:cxn modelId="{74356843-7346-4056-BADE-465E1A9DB7DF}" type="presParOf" srcId="{6F041143-3931-431D-85FD-0FB7C6968910}" destId="{8181D0A5-338F-4305-BB27-F54316367FD9}" srcOrd="6" destOrd="0" presId="urn:microsoft.com/office/officeart/2005/8/layout/vList5"/>
    <dgm:cxn modelId="{5587A05D-362E-4EE7-883D-56D4F2631319}" type="presParOf" srcId="{8181D0A5-338F-4305-BB27-F54316367FD9}" destId="{E81DC536-890F-4D7E-8749-BC05EFBC545F}" srcOrd="0" destOrd="0" presId="urn:microsoft.com/office/officeart/2005/8/layout/vList5"/>
    <dgm:cxn modelId="{02CCA1F9-131C-4D32-92DE-C054C019DC33}" type="presParOf" srcId="{6F041143-3931-431D-85FD-0FB7C6968910}" destId="{AF2C1EE3-D1AE-4D4D-903A-D8F643B7DEE1}" srcOrd="7" destOrd="0" presId="urn:microsoft.com/office/officeart/2005/8/layout/vList5"/>
    <dgm:cxn modelId="{B3A44E99-241A-4A78-A601-D761FA61959B}" type="presParOf" srcId="{6F041143-3931-431D-85FD-0FB7C6968910}" destId="{9CB4E1C6-C3B1-487F-A578-4937D7C4AD57}" srcOrd="8" destOrd="0" presId="urn:microsoft.com/office/officeart/2005/8/layout/vList5"/>
    <dgm:cxn modelId="{332ACB98-002D-42CC-A9D0-111F1D3E9091}" type="presParOf" srcId="{9CB4E1C6-C3B1-487F-A578-4937D7C4AD57}" destId="{020D3096-FE1A-48D0-8A06-E1260657F33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1AC7F3-F328-4690-BE9A-B694B83EC601}">
      <dsp:nvSpPr>
        <dsp:cNvPr id="0" name=""/>
        <dsp:cNvSpPr/>
      </dsp:nvSpPr>
      <dsp:spPr>
        <a:xfrm>
          <a:off x="2633471" y="386"/>
          <a:ext cx="2962656" cy="6198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/>
            <a:t>Creado en 2009 por Decreto Ejecutivo</a:t>
          </a:r>
          <a:endParaRPr lang="es-SV" sz="1400" b="1" kern="1200" dirty="0"/>
        </a:p>
      </dsp:txBody>
      <dsp:txXfrm>
        <a:off x="2663731" y="30646"/>
        <a:ext cx="2902136" cy="559368"/>
      </dsp:txXfrm>
    </dsp:sp>
    <dsp:sp modelId="{F9FFE20D-924A-4684-8656-6BA381CCC52E}">
      <dsp:nvSpPr>
        <dsp:cNvPr id="0" name=""/>
        <dsp:cNvSpPr/>
      </dsp:nvSpPr>
      <dsp:spPr>
        <a:xfrm>
          <a:off x="2633471" y="651270"/>
          <a:ext cx="2962656" cy="6198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/>
            <a:t>No vinculante</a:t>
          </a:r>
          <a:endParaRPr lang="es-SV" sz="1600" b="1" kern="1200" dirty="0"/>
        </a:p>
      </dsp:txBody>
      <dsp:txXfrm>
        <a:off x="2663731" y="681530"/>
        <a:ext cx="2902136" cy="559368"/>
      </dsp:txXfrm>
    </dsp:sp>
    <dsp:sp modelId="{051C104D-7061-4DDE-B866-B6F9FAF571D1}">
      <dsp:nvSpPr>
        <dsp:cNvPr id="0" name=""/>
        <dsp:cNvSpPr/>
      </dsp:nvSpPr>
      <dsp:spPr>
        <a:xfrm>
          <a:off x="2633471" y="1302153"/>
          <a:ext cx="2962656" cy="6198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1" kern="1200" dirty="0" smtClean="0"/>
            <a:t>Amplia</a:t>
          </a:r>
          <a:r>
            <a:rPr lang="es-MX" sz="1400" kern="1200" dirty="0" smtClean="0"/>
            <a:t> </a:t>
          </a:r>
          <a:r>
            <a:rPr lang="es-MX" sz="1400" b="1" kern="1200" dirty="0" smtClean="0"/>
            <a:t>membresía: Social, sindical, empresarial y academia (70 consejeros)</a:t>
          </a:r>
          <a:endParaRPr lang="es-SV" sz="1400" b="1" kern="1200" dirty="0"/>
        </a:p>
      </dsp:txBody>
      <dsp:txXfrm>
        <a:off x="2663731" y="1332413"/>
        <a:ext cx="2902136" cy="559368"/>
      </dsp:txXfrm>
    </dsp:sp>
    <dsp:sp modelId="{34764FB6-423E-46C9-890A-0AB4A38901D1}">
      <dsp:nvSpPr>
        <dsp:cNvPr id="0" name=""/>
        <dsp:cNvSpPr/>
      </dsp:nvSpPr>
      <dsp:spPr>
        <a:xfrm>
          <a:off x="2633471" y="1953037"/>
          <a:ext cx="2962656" cy="6198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1" kern="1200" dirty="0" smtClean="0"/>
            <a:t>Presencia del gobierno en Coordinación General</a:t>
          </a:r>
          <a:endParaRPr lang="es-SV" sz="1700" b="1" kern="1200" dirty="0"/>
        </a:p>
      </dsp:txBody>
      <dsp:txXfrm>
        <a:off x="2663731" y="1983297"/>
        <a:ext cx="2902136" cy="559368"/>
      </dsp:txXfrm>
    </dsp:sp>
    <dsp:sp modelId="{837F3DE2-D4DE-4498-B3C6-838E444B5C6B}">
      <dsp:nvSpPr>
        <dsp:cNvPr id="0" name=""/>
        <dsp:cNvSpPr/>
      </dsp:nvSpPr>
      <dsp:spPr>
        <a:xfrm>
          <a:off x="2633471" y="2603920"/>
          <a:ext cx="2962656" cy="6198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1" kern="1200" dirty="0" smtClean="0"/>
            <a:t>Consulta no obligada</a:t>
          </a:r>
          <a:endParaRPr lang="es-SV" sz="1700" b="1" kern="1200" dirty="0"/>
        </a:p>
      </dsp:txBody>
      <dsp:txXfrm>
        <a:off x="2663731" y="2634180"/>
        <a:ext cx="2902136" cy="559368"/>
      </dsp:txXfrm>
    </dsp:sp>
    <dsp:sp modelId="{2C7FE167-00E5-4E42-8A05-02590B350FBA}">
      <dsp:nvSpPr>
        <dsp:cNvPr id="0" name=""/>
        <dsp:cNvSpPr/>
      </dsp:nvSpPr>
      <dsp:spPr>
        <a:xfrm>
          <a:off x="2633471" y="3254803"/>
          <a:ext cx="2962656" cy="6198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1" kern="1200" dirty="0" smtClean="0"/>
            <a:t>Dictámenes y opiniones sobre leyes y políticas</a:t>
          </a:r>
          <a:endParaRPr lang="es-SV" sz="1700" b="1" kern="1200" dirty="0"/>
        </a:p>
      </dsp:txBody>
      <dsp:txXfrm>
        <a:off x="2663731" y="3285063"/>
        <a:ext cx="2902136" cy="559368"/>
      </dsp:txXfrm>
    </dsp:sp>
    <dsp:sp modelId="{3987817A-82F2-4B88-8194-D1F37F357FF0}">
      <dsp:nvSpPr>
        <dsp:cNvPr id="0" name=""/>
        <dsp:cNvSpPr/>
      </dsp:nvSpPr>
      <dsp:spPr>
        <a:xfrm>
          <a:off x="2633471" y="3905687"/>
          <a:ext cx="2962656" cy="6198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1" kern="1200" dirty="0" smtClean="0"/>
            <a:t>Iniciativa propia</a:t>
          </a:r>
          <a:endParaRPr lang="es-SV" sz="1700" b="1" kern="1200" dirty="0"/>
        </a:p>
      </dsp:txBody>
      <dsp:txXfrm>
        <a:off x="2663731" y="3935947"/>
        <a:ext cx="2902136" cy="5593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01E443-B748-4780-A1EC-22926E8D82B0}">
      <dsp:nvSpPr>
        <dsp:cNvPr id="0" name=""/>
        <dsp:cNvSpPr/>
      </dsp:nvSpPr>
      <dsp:spPr>
        <a:xfrm>
          <a:off x="2180941" y="2651343"/>
          <a:ext cx="3374020" cy="1040128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Membresía formalizada </a:t>
          </a:r>
          <a:endParaRPr lang="es-SV" sz="21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231716" y="2702118"/>
        <a:ext cx="3272470" cy="938578"/>
      </dsp:txXfrm>
    </dsp:sp>
    <dsp:sp modelId="{0FEDC229-2CFF-4FC8-89B0-8E6072AF7065}">
      <dsp:nvSpPr>
        <dsp:cNvPr id="0" name=""/>
        <dsp:cNvSpPr/>
      </dsp:nvSpPr>
      <dsp:spPr>
        <a:xfrm>
          <a:off x="2180941" y="356821"/>
          <a:ext cx="3353371" cy="1126856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Decreto Legislativo</a:t>
          </a:r>
          <a:endParaRPr lang="es-SV" sz="21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235950" y="411830"/>
        <a:ext cx="3243353" cy="1016838"/>
      </dsp:txXfrm>
    </dsp:sp>
    <dsp:sp modelId="{AEBDE009-CCA9-4A93-A03C-9AD7759C59BE}">
      <dsp:nvSpPr>
        <dsp:cNvPr id="0" name=""/>
        <dsp:cNvSpPr/>
      </dsp:nvSpPr>
      <dsp:spPr>
        <a:xfrm>
          <a:off x="2191280" y="3820067"/>
          <a:ext cx="3374020" cy="1037874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El gobierno no es miembro </a:t>
          </a:r>
          <a:endParaRPr lang="es-SV" sz="2100" kern="1200" dirty="0" smtClean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241945" y="3870732"/>
        <a:ext cx="3272690" cy="936544"/>
      </dsp:txXfrm>
    </dsp:sp>
    <dsp:sp modelId="{92D6E9E4-F268-4E43-A6C2-1528FBC2E15C}">
      <dsp:nvSpPr>
        <dsp:cNvPr id="0" name=""/>
        <dsp:cNvSpPr/>
      </dsp:nvSpPr>
      <dsp:spPr>
        <a:xfrm>
          <a:off x="2191280" y="1508200"/>
          <a:ext cx="3374020" cy="1106013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Autónomo con presupuesto público y fijado por ley</a:t>
          </a:r>
          <a:endParaRPr lang="es-SV" sz="21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245271" y="1562191"/>
        <a:ext cx="3266038" cy="9980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01E443-B748-4780-A1EC-22926E8D82B0}">
      <dsp:nvSpPr>
        <dsp:cNvPr id="0" name=""/>
        <dsp:cNvSpPr/>
      </dsp:nvSpPr>
      <dsp:spPr>
        <a:xfrm>
          <a:off x="2555668" y="1294"/>
          <a:ext cx="2875127" cy="753727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 consejeros en representación sindical</a:t>
          </a:r>
          <a:endParaRPr lang="es-SV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592462" y="38088"/>
        <a:ext cx="2801539" cy="680139"/>
      </dsp:txXfrm>
    </dsp:sp>
    <dsp:sp modelId="{0FEDC229-2CFF-4FC8-89B0-8E6072AF7065}">
      <dsp:nvSpPr>
        <dsp:cNvPr id="0" name=""/>
        <dsp:cNvSpPr/>
      </dsp:nvSpPr>
      <dsp:spPr>
        <a:xfrm>
          <a:off x="2555668" y="792708"/>
          <a:ext cx="2875127" cy="753727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 consejeros en  representación empresarial</a:t>
          </a:r>
          <a:endParaRPr lang="es-SV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592462" y="829502"/>
        <a:ext cx="2801539" cy="680139"/>
      </dsp:txXfrm>
    </dsp:sp>
    <dsp:sp modelId="{483A0E6F-6CC0-4E14-813E-8203ABF090BE}">
      <dsp:nvSpPr>
        <dsp:cNvPr id="0" name=""/>
        <dsp:cNvSpPr/>
      </dsp:nvSpPr>
      <dsp:spPr>
        <a:xfrm>
          <a:off x="2555668" y="1584122"/>
          <a:ext cx="2875127" cy="753727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 consejeros en representación de organizaciones sociales</a:t>
          </a:r>
          <a:endParaRPr lang="es-SV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592462" y="1620916"/>
        <a:ext cx="2801539" cy="680139"/>
      </dsp:txXfrm>
    </dsp:sp>
    <dsp:sp modelId="{D94AAAF0-6837-4B8D-96F6-85D04AF8FAF6}">
      <dsp:nvSpPr>
        <dsp:cNvPr id="0" name=""/>
        <dsp:cNvSpPr/>
      </dsp:nvSpPr>
      <dsp:spPr>
        <a:xfrm>
          <a:off x="2555668" y="2375536"/>
          <a:ext cx="2875127" cy="753727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10 consejeros en representación de academia</a:t>
          </a:r>
          <a:endParaRPr lang="es-SV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592462" y="2412330"/>
        <a:ext cx="2801539" cy="680139"/>
      </dsp:txXfrm>
    </dsp:sp>
    <dsp:sp modelId="{1A0BC9EB-1679-4226-8EA1-F250EE4BF6D8}">
      <dsp:nvSpPr>
        <dsp:cNvPr id="0" name=""/>
        <dsp:cNvSpPr/>
      </dsp:nvSpPr>
      <dsp:spPr>
        <a:xfrm>
          <a:off x="2535772" y="3179364"/>
          <a:ext cx="2875127" cy="753727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 Presidente CES</a:t>
          </a:r>
          <a:endParaRPr lang="es-SV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572566" y="3216158"/>
        <a:ext cx="2801539" cy="680139"/>
      </dsp:txXfrm>
    </dsp:sp>
    <dsp:sp modelId="{500A6674-8770-49BD-82EA-5A756F80BF70}">
      <dsp:nvSpPr>
        <dsp:cNvPr id="0" name=""/>
        <dsp:cNvSpPr/>
      </dsp:nvSpPr>
      <dsp:spPr>
        <a:xfrm>
          <a:off x="2555668" y="3958364"/>
          <a:ext cx="2875127" cy="753727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41 consejeros titulares </a:t>
          </a:r>
          <a:endParaRPr lang="es-SV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592462" y="3995158"/>
        <a:ext cx="2801539" cy="6801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DBB27-D8C1-4231-9378-7A02BA597B79}">
      <dsp:nvSpPr>
        <dsp:cNvPr id="0" name=""/>
        <dsp:cNvSpPr/>
      </dsp:nvSpPr>
      <dsp:spPr>
        <a:xfrm>
          <a:off x="2633471" y="1988"/>
          <a:ext cx="2962656" cy="8696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Representatividad de los miembros </a:t>
          </a:r>
          <a:endParaRPr lang="es-SV" sz="2100" kern="1200" dirty="0"/>
        </a:p>
      </dsp:txBody>
      <dsp:txXfrm>
        <a:off x="2675922" y="44439"/>
        <a:ext cx="2877754" cy="784710"/>
      </dsp:txXfrm>
    </dsp:sp>
    <dsp:sp modelId="{0E750369-A531-4EC1-98A0-FB77D224DA69}">
      <dsp:nvSpPr>
        <dsp:cNvPr id="0" name=""/>
        <dsp:cNvSpPr/>
      </dsp:nvSpPr>
      <dsp:spPr>
        <a:xfrm>
          <a:off x="2633471" y="915082"/>
          <a:ext cx="2962656" cy="8696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Agenda temas de nación </a:t>
          </a:r>
          <a:r>
            <a:rPr lang="es-MX" sz="2100" kern="1200" dirty="0" err="1" smtClean="0"/>
            <a:t>vrs</a:t>
          </a:r>
          <a:r>
            <a:rPr lang="es-MX" sz="2100" kern="1200" dirty="0" smtClean="0"/>
            <a:t>. Temas sectoriales</a:t>
          </a:r>
          <a:endParaRPr lang="es-SV" sz="2100" kern="1200" dirty="0"/>
        </a:p>
      </dsp:txBody>
      <dsp:txXfrm>
        <a:off x="2675922" y="957533"/>
        <a:ext cx="2877754" cy="784710"/>
      </dsp:txXfrm>
    </dsp:sp>
    <dsp:sp modelId="{278B20D6-A1E5-4764-85B9-EF8F93AE687F}">
      <dsp:nvSpPr>
        <dsp:cNvPr id="0" name=""/>
        <dsp:cNvSpPr/>
      </dsp:nvSpPr>
      <dsp:spPr>
        <a:xfrm>
          <a:off x="2633471" y="1828175"/>
          <a:ext cx="2962656" cy="8696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Dependencia de la agenda gubernamental</a:t>
          </a:r>
          <a:endParaRPr lang="es-SV" sz="2100" kern="1200" dirty="0"/>
        </a:p>
      </dsp:txBody>
      <dsp:txXfrm>
        <a:off x="2675922" y="1870626"/>
        <a:ext cx="2877754" cy="784710"/>
      </dsp:txXfrm>
    </dsp:sp>
    <dsp:sp modelId="{E81DC536-890F-4D7E-8749-BC05EFBC545F}">
      <dsp:nvSpPr>
        <dsp:cNvPr id="0" name=""/>
        <dsp:cNvSpPr/>
      </dsp:nvSpPr>
      <dsp:spPr>
        <a:xfrm>
          <a:off x="2633471" y="2741268"/>
          <a:ext cx="2962656" cy="8696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100" kern="1200" dirty="0" smtClean="0"/>
            <a:t>Conflictos </a:t>
          </a:r>
          <a:r>
            <a:rPr lang="es-SV" sz="2100" kern="1200" dirty="0" err="1" smtClean="0"/>
            <a:t>intra</a:t>
          </a:r>
          <a:r>
            <a:rPr lang="es-SV" sz="2100" kern="1200" dirty="0" smtClean="0"/>
            <a:t>  sectores</a:t>
          </a:r>
          <a:endParaRPr lang="es-SV" sz="2100" kern="1200" dirty="0"/>
        </a:p>
      </dsp:txBody>
      <dsp:txXfrm>
        <a:off x="2675922" y="2783719"/>
        <a:ext cx="2877754" cy="784710"/>
      </dsp:txXfrm>
    </dsp:sp>
    <dsp:sp modelId="{020D3096-FE1A-48D0-8A06-E1260657F332}">
      <dsp:nvSpPr>
        <dsp:cNvPr id="0" name=""/>
        <dsp:cNvSpPr/>
      </dsp:nvSpPr>
      <dsp:spPr>
        <a:xfrm>
          <a:off x="2633471" y="3654361"/>
          <a:ext cx="2962656" cy="8696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100" kern="1200" smtClean="0"/>
            <a:t>Institucionalidad</a:t>
          </a:r>
          <a:endParaRPr lang="es-SV" sz="2100" kern="1200"/>
        </a:p>
      </dsp:txBody>
      <dsp:txXfrm>
        <a:off x="2675922" y="3696812"/>
        <a:ext cx="2877754" cy="7847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BBEBDE-59D8-4908-8D23-2D4E85C41F39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1DD3C79-B7FC-41BA-9B53-30CCCE3C341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10430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4AEF9-E2A4-419A-962A-8C020EAE1309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838F3-1350-4804-8301-7F684E6CFC3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BF754-BA6A-4608-BEAA-BC81FFD1DCAE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9CD09-E03B-4842-AA95-9D6AD112EFA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FAF70-2C4B-43B9-A3D7-0DD033E650D4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DCCC6-8ECA-48D4-AC14-3C7631CE1A8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C62F-4166-4742-8408-F5CC89D44C4F}" type="datetime1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18/11/2013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5120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23DD-320A-43AC-8C21-909081FBFDCA}" type="datetime1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18/11/2013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0056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45B07-4642-46F8-B77F-71C7561203FA}" type="datetime1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18/11/2013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3747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AD0A8-7135-4E86-B84C-780AC74A5172}" type="datetime1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18/11/2013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542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34D7-DC15-4DD0-AEB3-0727A8C75408}" type="datetime1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18/11/2013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3790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04380-EF45-4EF3-AF39-E6E7BC10A21F}" type="datetime1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18/11/2013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05562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8D997-2053-4A76-8338-412A829178C2}" type="datetime1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18/11/2013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92215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3C2E-AA26-489D-ADDC-7A03FF789DCD}" type="datetime1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18/11/2013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9312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504BB-B4EE-4CA5-9715-FE28C9D0398D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4A187-3F67-4F70-B2A9-56255AB623D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B0CB6-DFA9-4A8D-9F5C-7E87F81A2B24}" type="datetime1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18/11/2013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66586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A07D0-4711-4095-B094-CF70DC05502D}" type="datetime1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18/11/2013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49551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572B-12D5-4DFE-8D88-9ADA3D760F13}" type="datetime1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18/11/2013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3851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629EB-F4B1-4638-911B-B1C9C2B2CD5B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7468C-DA36-4181-B05B-3476B4DAF64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9DCFE-83BF-40AA-8C6C-B33958DC329D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8E9A4-5138-4A7A-A20F-03FA12B0565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7284E-4AF3-4932-869A-6916151A5DA4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0FE9B-55D1-4A50-81FF-45F76404AF2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715DE-30F8-4C35-B8DA-CD97CF4ED45D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9064F-CC0B-4A40-A180-F44383DEED6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69DA4-1EFD-4749-A226-DE73012D93B8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F2905-660A-4FE5-9EAB-9987D3F686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B5F15-6465-48EC-8646-FBA5673B7446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4D125-1492-4780-B5E0-89EB8EFBDFD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5310D-C514-4125-833F-747400556F24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0125-3BF2-485E-A37A-7F98F14793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2478B0-388B-4FAA-9B91-DA8769FCA176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7224761-9CD4-4BC1-A730-200776CF896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79E9C30-92AC-4CFA-8FDC-AFBEEC8DC1A2}" type="datetime1">
              <a:rPr lang="es-SV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18/11/2013</a:t>
            </a:fld>
            <a:endParaRPr lang="es-SV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SV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SV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665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09600" y="2133600"/>
            <a:ext cx="7924800" cy="144780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068960"/>
            <a:ext cx="7850832" cy="230425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SV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Consejo Económico y Social de El Salvador: Lecciones aprendidas y propuesta de nuevo CES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4342" name="Imagen 5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1000"/>
            <a:ext cx="19431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Line 2"/>
          <p:cNvSpPr>
            <a:spLocks noChangeShapeType="1"/>
          </p:cNvSpPr>
          <p:nvPr/>
        </p:nvSpPr>
        <p:spPr bwMode="auto">
          <a:xfrm>
            <a:off x="1676400" y="838200"/>
            <a:ext cx="6705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4344" name="Line 3"/>
          <p:cNvSpPr>
            <a:spLocks noChangeShapeType="1"/>
          </p:cNvSpPr>
          <p:nvPr/>
        </p:nvSpPr>
        <p:spPr bwMode="auto">
          <a:xfrm>
            <a:off x="762000" y="6248400"/>
            <a:ext cx="7848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73" name="Imagen 5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1752600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74" name="Line 2"/>
          <p:cNvSpPr>
            <a:spLocks noChangeShapeType="1"/>
          </p:cNvSpPr>
          <p:nvPr/>
        </p:nvSpPr>
        <p:spPr bwMode="auto">
          <a:xfrm>
            <a:off x="1905000" y="762000"/>
            <a:ext cx="6705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7676" name="Rectangle 37"/>
          <p:cNvSpPr>
            <a:spLocks noChangeArrowheads="1"/>
          </p:cNvSpPr>
          <p:nvPr/>
        </p:nvSpPr>
        <p:spPr bwMode="auto">
          <a:xfrm>
            <a:off x="2411760" y="847725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SV" sz="3200" b="1" dirty="0" smtClean="0">
                <a:latin typeface="+mj-lt"/>
              </a:rPr>
              <a:t>Rol PNUD</a:t>
            </a:r>
            <a:endParaRPr lang="es-ES" sz="3200" b="1" dirty="0">
              <a:latin typeface="+mj-lt"/>
            </a:endParaRPr>
          </a:p>
        </p:txBody>
      </p:sp>
      <p:sp>
        <p:nvSpPr>
          <p:cNvPr id="48" name="Content Placeholder 7"/>
          <p:cNvSpPr>
            <a:spLocks noGrp="1"/>
          </p:cNvSpPr>
          <p:nvPr>
            <p:ph idx="4294967295"/>
          </p:nvPr>
        </p:nvSpPr>
        <p:spPr>
          <a:xfrm>
            <a:off x="467544" y="1389063"/>
            <a:ext cx="8352927" cy="496855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s-MX" sz="2000" dirty="0" smtClean="0">
              <a:latin typeface="Agency FB" pitchFamily="34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s-SV" sz="2000" dirty="0" smtClean="0">
              <a:latin typeface="Agency FB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s-SV" sz="2800" dirty="0" smtClean="0"/>
              <a:t>El </a:t>
            </a:r>
            <a:r>
              <a:rPr lang="es-SV" sz="2800" dirty="0"/>
              <a:t>papel del PNUD </a:t>
            </a:r>
            <a:r>
              <a:rPr lang="es-SV" sz="2800" dirty="0" smtClean="0"/>
              <a:t> </a:t>
            </a:r>
            <a:r>
              <a:rPr lang="es-SV" sz="2800" dirty="0"/>
              <a:t>ha estado centrado:</a:t>
            </a:r>
          </a:p>
          <a:p>
            <a:pPr marL="1485900" lvl="3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s-SV" sz="24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La institucionalización </a:t>
            </a:r>
            <a:r>
              <a:rPr lang="es-SV" sz="24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de espacios permanentes e inclusivos de diálogo en materia económica y </a:t>
            </a:r>
            <a:r>
              <a:rPr lang="es-SV" sz="24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social</a:t>
            </a:r>
          </a:p>
          <a:p>
            <a:pPr marL="1485900" lvl="3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s-SV" sz="24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El </a:t>
            </a:r>
            <a:r>
              <a:rPr lang="es-SV" sz="24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fortalecimiento de las capacidades técnicas para el diálogo, de los diferentes sectores representados en el CES, especialmente de los sectores sindical y </a:t>
            </a:r>
            <a:r>
              <a:rPr lang="es-SV" sz="24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social</a:t>
            </a:r>
          </a:p>
          <a:p>
            <a:pPr marL="1485900" lvl="3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s-SV" sz="24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La </a:t>
            </a:r>
            <a:r>
              <a:rPr lang="es-SV" sz="24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generación de conocimientos e información que permita nivelar la mesa, nutrir el diálogo y facilitar las discusiones sobre las diferentes propuestas de políticas públicas que sean sometidas a consideración del </a:t>
            </a:r>
            <a:r>
              <a:rPr lang="es-SV" sz="24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Consejo</a:t>
            </a:r>
            <a:r>
              <a:rPr lang="es-SV" sz="1800" dirty="0" smtClean="0"/>
              <a:t/>
            </a:r>
            <a:br>
              <a:rPr lang="es-SV" sz="1800" dirty="0" smtClean="0"/>
            </a:br>
            <a:r>
              <a:rPr lang="es-SV" sz="1800" dirty="0" smtClean="0"/>
              <a:t/>
            </a:r>
            <a:br>
              <a:rPr lang="es-SV" sz="1800" dirty="0" smtClean="0"/>
            </a:br>
            <a:endParaRPr lang="es-SV" sz="1800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s-SV" sz="2800" dirty="0" smtClean="0"/>
              <a:t> </a:t>
            </a:r>
            <a:endParaRPr lang="es-SV" sz="2800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sz="2000" dirty="0" smtClean="0"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322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MX" dirty="0" smtClean="0"/>
              <a:t>Desafíos transversales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128853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B341-0DEA-4BC4-920B-16CEA5B1A264}" type="slidenum">
              <a:rPr lang="es-SV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s-SV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53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5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1000"/>
            <a:ext cx="19431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1752600" y="838200"/>
            <a:ext cx="6705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2050" name="Picture 2" descr="C:\Users\undpsv\Desktop\fotos  bajas\capacitacion voceros 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38139"/>
            <a:ext cx="192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ndpsv\Desktop\fotos  bajas\capacitacion voceros 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9619" y="1109489"/>
            <a:ext cx="192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undpsv\Desktop\fotos  bajas\CES en reunión Asocio para el crecimiento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60161" y="929489"/>
            <a:ext cx="2145239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ndpsv\Desktop\fotos  bajas\CIMG2530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00888" y="4797152"/>
            <a:ext cx="24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undpsv\Desktop\fotos  bajas\Foto 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91329" y="3053274"/>
            <a:ext cx="2157592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undpsv\Desktop\fotos  bajas\IMG_55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3322" y="3922186"/>
            <a:ext cx="2276475" cy="1519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undpsv\Desktop\fotos  bajas\reunión CES3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1053" y="2866800"/>
            <a:ext cx="2819671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691436" y="5456257"/>
            <a:ext cx="10695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Inauguración</a:t>
            </a:r>
            <a:endParaRPr lang="es-SV" sz="12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500888" y="6343742"/>
            <a:ext cx="9621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err="1" smtClean="0"/>
              <a:t>Apaneca</a:t>
            </a:r>
            <a:r>
              <a:rPr lang="es-MX" sz="1200" dirty="0" smtClean="0"/>
              <a:t> III</a:t>
            </a:r>
            <a:endParaRPr lang="es-SV" sz="12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7615149" y="4486800"/>
            <a:ext cx="8430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Foro APP</a:t>
            </a:r>
            <a:endParaRPr lang="es-SV" sz="12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4710447" y="4439310"/>
            <a:ext cx="15808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 smtClean="0"/>
              <a:t>Comisión Permanente</a:t>
            </a:r>
            <a:endParaRPr lang="es-SV" sz="11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7359097" y="1109489"/>
            <a:ext cx="10973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Taller vocería</a:t>
            </a:r>
            <a:endParaRPr lang="es-SV" sz="12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843117" y="3178139"/>
            <a:ext cx="10973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Taller vocería</a:t>
            </a:r>
            <a:endParaRPr lang="es-SV" sz="12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635896" y="2458828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Asocio para el Crecimiento</a:t>
            </a:r>
            <a:endParaRPr lang="es-SV" sz="1200" dirty="0"/>
          </a:p>
        </p:txBody>
      </p:sp>
    </p:spTree>
    <p:extLst>
      <p:ext uri="{BB962C8B-B14F-4D97-AF65-F5344CB8AC3E}">
        <p14:creationId xmlns:p14="http://schemas.microsoft.com/office/powerpoint/2010/main" xmlns="" val="91176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Imagen 5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1752600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Line 2"/>
          <p:cNvSpPr>
            <a:spLocks noChangeShapeType="1"/>
          </p:cNvSpPr>
          <p:nvPr/>
        </p:nvSpPr>
        <p:spPr bwMode="auto">
          <a:xfrm>
            <a:off x="1905000" y="762000"/>
            <a:ext cx="6705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762000" y="6248400"/>
            <a:ext cx="7848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5608" name="Rectangle 7"/>
          <p:cNvSpPr>
            <a:spLocks noChangeArrowheads="1"/>
          </p:cNvSpPr>
          <p:nvPr/>
        </p:nvSpPr>
        <p:spPr bwMode="auto">
          <a:xfrm>
            <a:off x="2286000" y="914400"/>
            <a:ext cx="46622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latin typeface="+mj-lt"/>
              </a:rPr>
              <a:t>CES ACTUAL</a:t>
            </a:r>
            <a:endParaRPr lang="es-ES" sz="3200" b="1" dirty="0">
              <a:latin typeface="+mj-lt"/>
            </a:endParaRPr>
          </a:p>
        </p:txBody>
      </p:sp>
      <p:graphicFrame>
        <p:nvGraphicFramePr>
          <p:cNvPr id="3" name="2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577516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Imagen 5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1752600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Line 2"/>
          <p:cNvSpPr>
            <a:spLocks noChangeShapeType="1"/>
          </p:cNvSpPr>
          <p:nvPr/>
        </p:nvSpPr>
        <p:spPr bwMode="auto">
          <a:xfrm>
            <a:off x="1905000" y="762000"/>
            <a:ext cx="6705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762000" y="6248400"/>
            <a:ext cx="7848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25608" name="Rectangle 7"/>
          <p:cNvSpPr>
            <a:spLocks noChangeArrowheads="1"/>
          </p:cNvSpPr>
          <p:nvPr/>
        </p:nvSpPr>
        <p:spPr bwMode="auto">
          <a:xfrm>
            <a:off x="2286000" y="9144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200" b="1" dirty="0" smtClean="0">
                <a:latin typeface="+mn-lt"/>
              </a:rPr>
              <a:t>ETAPAS DEL CES </a:t>
            </a:r>
            <a:endParaRPr lang="es-ES" sz="3200" b="1" dirty="0">
              <a:latin typeface="+mn-lt"/>
            </a:endParaRPr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944056"/>
              </p:ext>
            </p:extLst>
          </p:nvPr>
        </p:nvGraphicFramePr>
        <p:xfrm>
          <a:off x="1301924" y="1628800"/>
          <a:ext cx="6768752" cy="4336152"/>
        </p:xfrm>
        <a:graphic>
          <a:graphicData uri="http://schemas.openxmlformats.org/drawingml/2006/table">
            <a:tbl>
              <a:tblPr firstRow="1" bandRow="1"/>
              <a:tblGrid>
                <a:gridCol w="2032000"/>
                <a:gridCol w="2432496"/>
                <a:gridCol w="2304256"/>
              </a:tblGrid>
              <a:tr h="648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s-MX" dirty="0" smtClean="0"/>
                        <a:t>Coyuntura del país</a:t>
                      </a:r>
                      <a:endParaRPr lang="es-SV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s-MX" dirty="0" smtClean="0"/>
                        <a:t>Fases del CES</a:t>
                      </a:r>
                      <a:endParaRPr lang="es-SV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s-MX" dirty="0" smtClean="0"/>
                        <a:t>Resultados</a:t>
                      </a:r>
                      <a:endParaRPr lang="es-SV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lvl="0" algn="l" rtl="0"/>
                      <a:r>
                        <a:rPr lang="es-MX" sz="1400" dirty="0" smtClean="0"/>
                        <a:t>Nuevo gobierno</a:t>
                      </a:r>
                      <a:endParaRPr lang="es-SV" sz="1400" dirty="0" smtClean="0"/>
                    </a:p>
                    <a:p>
                      <a:pPr lvl="0" algn="l" rtl="0"/>
                      <a:r>
                        <a:rPr lang="es-MX" sz="1400" dirty="0" smtClean="0"/>
                        <a:t>2009 – 2011</a:t>
                      </a:r>
                      <a:endParaRPr lang="es-SV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lvl="0"/>
                      <a:r>
                        <a:rPr lang="es-MX" sz="1400" dirty="0" smtClean="0"/>
                        <a:t>Puesta en escena y trabajo en comisiones :</a:t>
                      </a:r>
                      <a:r>
                        <a:rPr lang="es-SV" sz="1400" dirty="0" smtClean="0">
                          <a:latin typeface="Calibri"/>
                          <a:ea typeface="+mn-ea"/>
                          <a:cs typeface="+mn-cs"/>
                        </a:rPr>
                        <a:t> Política Fiscal Integral,  Transparencia, Seguridad Ciudadana y Jurídica y Desarrollo Social con Inclusión</a:t>
                      </a:r>
                      <a:endParaRPr lang="es-SV" dirty="0" smtClean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/>
                        <a:t>Decreto</a:t>
                      </a:r>
                      <a:r>
                        <a:rPr lang="es-MX" sz="1400" baseline="0" dirty="0" smtClean="0"/>
                        <a:t> Ejecutivo, </a:t>
                      </a:r>
                      <a:r>
                        <a:rPr lang="es-MX" sz="1400" dirty="0" smtClean="0"/>
                        <a:t>PNUD como Secretaría Ejecutiva;</a:t>
                      </a:r>
                      <a:r>
                        <a:rPr lang="es-MX" sz="1400" baseline="0" dirty="0" smtClean="0"/>
                        <a:t> elaboración de propuestas por parte de las comisiones</a:t>
                      </a:r>
                      <a:endParaRPr lang="es-SV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9326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/>
                        <a:t>Conflicto entre órganos del Estado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/>
                        <a:t>2011- 2012</a:t>
                      </a:r>
                      <a:endParaRPr lang="es-SV" sz="1400" dirty="0" smtClean="0"/>
                    </a:p>
                    <a:p>
                      <a:pPr algn="l"/>
                      <a:endParaRPr lang="es-SV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s-MX" sz="1400" dirty="0" smtClean="0"/>
                        <a:t>Elaboración de Dictámenes y de caja de resonancia</a:t>
                      </a:r>
                      <a:endParaRPr lang="es-SV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aseline="0" dirty="0" smtClean="0"/>
                        <a:t>S</a:t>
                      </a:r>
                      <a:r>
                        <a:rPr kumimoji="0" lang="es-MX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e emiten dos dictámenes; se retira el sector empresarial en forma indefinida.</a:t>
                      </a: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969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/>
                        <a:t>Coyuntura electoral </a:t>
                      </a:r>
                      <a:endParaRPr lang="es-SV" sz="1400" dirty="0" smtClean="0"/>
                    </a:p>
                    <a:p>
                      <a:pPr algn="l"/>
                      <a:r>
                        <a:rPr lang="es-MX" sz="1400" dirty="0" smtClean="0"/>
                        <a:t>2012- 2013 </a:t>
                      </a:r>
                      <a:endParaRPr lang="es-SV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/>
                        <a:t>Caja de resonancia e inicio de sistematización de lecciones aprendidas</a:t>
                      </a:r>
                      <a:r>
                        <a:rPr lang="es-MX" sz="1400" baseline="0" dirty="0" smtClean="0"/>
                        <a:t> </a:t>
                      </a:r>
                      <a:r>
                        <a:rPr lang="es-MX" sz="1400" dirty="0" smtClean="0"/>
                        <a:t>y propuesta de restructuración</a:t>
                      </a:r>
                      <a:endParaRPr lang="es-SV" sz="1400" dirty="0" smtClean="0"/>
                    </a:p>
                    <a:p>
                      <a:endParaRPr lang="es-SV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/>
                        <a:t>Ausencia del Coordinador General</a:t>
                      </a:r>
                      <a:r>
                        <a:rPr lang="es-MX" sz="1400" baseline="0" dirty="0" smtClean="0"/>
                        <a:t> por múltiples obligaciones; no hay consultas; elaboración de escenarios de </a:t>
                      </a:r>
                      <a:r>
                        <a:rPr lang="es-MX" sz="1400" baseline="0" dirty="0" err="1" smtClean="0"/>
                        <a:t>sosteniblidad</a:t>
                      </a:r>
                      <a:endParaRPr lang="es-MX" sz="1400" dirty="0" smtClean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4827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Imagen 5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1752600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Line 2"/>
          <p:cNvSpPr>
            <a:spLocks noChangeShapeType="1"/>
          </p:cNvSpPr>
          <p:nvPr/>
        </p:nvSpPr>
        <p:spPr bwMode="auto">
          <a:xfrm>
            <a:off x="1905000" y="762000"/>
            <a:ext cx="6705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762000" y="6248400"/>
            <a:ext cx="7848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25608" name="Rectangle 7"/>
          <p:cNvSpPr>
            <a:spLocks noChangeArrowheads="1"/>
          </p:cNvSpPr>
          <p:nvPr/>
        </p:nvSpPr>
        <p:spPr bwMode="auto">
          <a:xfrm>
            <a:off x="2286000" y="914400"/>
            <a:ext cx="4114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200" b="1" dirty="0" smtClean="0">
                <a:solidFill>
                  <a:prstClr val="black"/>
                </a:solidFill>
                <a:latin typeface="Calibri"/>
              </a:rPr>
              <a:t>LECCIONES APRENDIDAS </a:t>
            </a:r>
            <a:endParaRPr lang="es-ES" sz="3200" b="1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15207068"/>
              </p:ext>
            </p:extLst>
          </p:nvPr>
        </p:nvGraphicFramePr>
        <p:xfrm>
          <a:off x="1697355" y="2218144"/>
          <a:ext cx="5749290" cy="3931920"/>
        </p:xfrm>
        <a:graphic>
          <a:graphicData uri="http://schemas.openxmlformats.org/drawingml/2006/table">
            <a:tbl>
              <a:tblPr firstRow="1" firstCol="1" bandRow="1"/>
              <a:tblGrid>
                <a:gridCol w="1689100"/>
                <a:gridCol w="1890395"/>
                <a:gridCol w="2169795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Diseño (Decreto 2009)</a:t>
                      </a:r>
                      <a:endParaRPr lang="es-SV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Realidad (2013)</a:t>
                      </a:r>
                      <a:endParaRPr lang="es-SV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Consecuencias</a:t>
                      </a:r>
                      <a:endParaRPr lang="es-SV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Estructura: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 diseñó un 50% de consejeros de sector social y 50% de representación empresarial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 sector social no es homogéneo, por lo que en la práctica fueron cuatro sectores y empresarial quedó sobre representado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había equilibrio a la hora de ponderar las decisiones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CES terminó dependiendo </a:t>
                      </a:r>
                      <a:r>
                        <a:rPr lang="es-MX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 sector empresarial.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Cuatro órganos: 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Pleno, 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Coordinación General,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Comisión Permanente,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Secretaría Ejecutiva. 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 coordinador general </a:t>
                      </a:r>
                      <a:r>
                        <a:rPr lang="es-MX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tenía </a:t>
                      </a: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problemas de agenda llena, 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se consideró la figura de Director Ejecutivo y no se dotó a la Secretaría Ejecutiva de autonomía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 CES se adjudicó las </a:t>
                      </a:r>
                      <a:r>
                        <a:rPr lang="es-MX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animadversiones </a:t>
                      </a: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 algunos funcionarios opuestos a su creación </a:t>
                      </a:r>
                      <a:r>
                        <a:rPr lang="es-MX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 lo que hubo poco involucramiento de otros titulares</a:t>
                      </a:r>
                      <a:r>
                        <a:rPr lang="es-MX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Ausencia</a:t>
                      </a:r>
                      <a:r>
                        <a:rPr lang="es-MX" sz="10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del Coordinador General por agenda de trabajo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s-MX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Dificultades </a:t>
                      </a: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para que los sectores comprendieran el rol de la Secretaría y del Director Ejecutivo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Coordinaciones Adjuntas</a:t>
                      </a:r>
                      <a:endParaRPr lang="es-SV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Dada la carencia de confianzas mutuas y de recelos en la conducción de una agenda particular, </a:t>
                      </a:r>
                      <a:r>
                        <a:rPr lang="es-MX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éstas no </a:t>
                      </a: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funcionaron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La confianza  de la coordinación en ausencia del Coordinador General se depositó en el Director Ejecutivo, figura que no existía en el Decreto. 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1176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Imagen 5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1752600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Line 2"/>
          <p:cNvSpPr>
            <a:spLocks noChangeShapeType="1"/>
          </p:cNvSpPr>
          <p:nvPr/>
        </p:nvSpPr>
        <p:spPr bwMode="auto">
          <a:xfrm>
            <a:off x="1905000" y="762000"/>
            <a:ext cx="6705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762000" y="6248400"/>
            <a:ext cx="7848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25608" name="Rectangle 7"/>
          <p:cNvSpPr>
            <a:spLocks noChangeArrowheads="1"/>
          </p:cNvSpPr>
          <p:nvPr/>
        </p:nvSpPr>
        <p:spPr bwMode="auto">
          <a:xfrm>
            <a:off x="2286000" y="914400"/>
            <a:ext cx="4114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200" b="1" dirty="0" smtClean="0">
                <a:solidFill>
                  <a:prstClr val="black"/>
                </a:solidFill>
                <a:latin typeface="Calibri"/>
              </a:rPr>
              <a:t>LECCIONES APRENDIDAS </a:t>
            </a:r>
            <a:endParaRPr lang="es-ES" sz="3200" b="1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10577232"/>
              </p:ext>
            </p:extLst>
          </p:nvPr>
        </p:nvGraphicFramePr>
        <p:xfrm>
          <a:off x="2009775" y="1916832"/>
          <a:ext cx="5227194" cy="4242413"/>
        </p:xfrm>
        <a:graphic>
          <a:graphicData uri="http://schemas.openxmlformats.org/drawingml/2006/table">
            <a:tbl>
              <a:tblPr firstRow="1" firstCol="1" bandRow="1"/>
              <a:tblGrid>
                <a:gridCol w="1536763"/>
                <a:gridCol w="1718238"/>
                <a:gridCol w="1972193"/>
              </a:tblGrid>
              <a:tr h="8534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Integrantes</a:t>
                      </a:r>
                      <a:endParaRPr lang="es-SV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Organizaciones representativas de sindicatos, movimiento social y popular y sectores empresariales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 la práctica, fueron invitadas organizaciones precisas sin un proceso de selección que fuera representativo del estado de la correlación de fuerzas, especialmente del lado sindical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 CES queda expuesto a que se cuestione la representatividad de las organizaciones presentes.</a:t>
                      </a:r>
                      <a:endParaRPr lang="es-SV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Hace difícil el cambio de organizaciones integrantes, aunque ellas decidan retirarse</a:t>
                      </a:r>
                      <a:endParaRPr lang="es-SV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s-SV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01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Agenda:</a:t>
                      </a:r>
                      <a:endParaRPr lang="es-SV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 CES fue diseñado por el Gobierno para elaborar propuestas sobre políticas públicas nacionales y superar la mera reivindicación sectorial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  <a:latin typeface="Calibri"/>
                          <a:ea typeface="Calibri"/>
                          <a:cs typeface="Times New Roman"/>
                        </a:rPr>
                        <a:t>Los sectores tenían expectativas que sus reivindicaciones particulares fueran atendidas por el CES, incluidos los procesos de catarsis ante frustraciones históricas de exclusión en la discusión de temas nacionales.</a:t>
                      </a:r>
                      <a:endParaRPr lang="es-SV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  <a:latin typeface="Calibri"/>
                          <a:ea typeface="Calibri"/>
                          <a:cs typeface="Times New Roman"/>
                        </a:rPr>
                        <a:t>En cuanto a temas de nación, había en los sectores sociales, expectativas de reformas espectaculares y radicales, más que en el aporte a políticas públicas concretas.</a:t>
                      </a:r>
                      <a:endParaRPr lang="es-SV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Desajuste entre expectativas de los diferentes actores.</a:t>
                      </a:r>
                      <a:endParaRPr lang="es-SV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Propuestas sectoriales, elaboradas a partir de metodologías sectoriales, que no gozaron del respaldo de los demás sectores</a:t>
                      </a:r>
                      <a:endParaRPr lang="es-SV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0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5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Metodología de trabajo </a:t>
                      </a:r>
                      <a:endParaRPr lang="es-SV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 pasó del trabajo en plenarias al abordaje de temas por mesa y finalmente a la discusión en Comisión Permanente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 trabajo en comisiones era interesante y fructífero, pero no tenía punto de llegada por lo que los temas se quedaban a nivel deliberativo y no se tomaban acuerdos.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 trabajo en Comisión Permanente, apoyado por equipos de trabajo ad hoc al tema visto, resulto efectivo para conseguir acuerdos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 trabajo en comisión permanente parece más efectivo para lograr acuerdos, pero desanima la inclusión de los 60 consejeros en las deliberaciones y se acrecientan las críticas al interior de las organizaciones hacia sus representantes</a:t>
                      </a:r>
                      <a:r>
                        <a:rPr lang="es-MX" sz="9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El trabajo en Comisión Permanente, apoyado por equipos de trabajo ad  hoc resultó efectivo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SV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1176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Imagen 5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1752600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Line 2"/>
          <p:cNvSpPr>
            <a:spLocks noChangeShapeType="1"/>
          </p:cNvSpPr>
          <p:nvPr/>
        </p:nvSpPr>
        <p:spPr bwMode="auto">
          <a:xfrm>
            <a:off x="1905000" y="762000"/>
            <a:ext cx="6705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762000" y="6248400"/>
            <a:ext cx="7848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25608" name="Rectangle 7"/>
          <p:cNvSpPr>
            <a:spLocks noChangeArrowheads="1"/>
          </p:cNvSpPr>
          <p:nvPr/>
        </p:nvSpPr>
        <p:spPr bwMode="auto">
          <a:xfrm>
            <a:off x="2286000" y="914400"/>
            <a:ext cx="4114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200" b="1" dirty="0" smtClean="0">
                <a:solidFill>
                  <a:prstClr val="black"/>
                </a:solidFill>
                <a:latin typeface="Calibri"/>
              </a:rPr>
              <a:t>LECCIONES APRENDIDAS </a:t>
            </a:r>
            <a:endParaRPr lang="es-ES" sz="3200" b="1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15616520"/>
              </p:ext>
            </p:extLst>
          </p:nvPr>
        </p:nvGraphicFramePr>
        <p:xfrm>
          <a:off x="1697355" y="2354421"/>
          <a:ext cx="5749290" cy="3352800"/>
        </p:xfrm>
        <a:graphic>
          <a:graphicData uri="http://schemas.openxmlformats.org/drawingml/2006/table">
            <a:tbl>
              <a:tblPr firstRow="1" firstCol="1" bandRow="1"/>
              <a:tblGrid>
                <a:gridCol w="1689100"/>
                <a:gridCol w="1890395"/>
                <a:gridCol w="216979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Votación por consenso</a:t>
                      </a:r>
                      <a:endParaRPr lang="es-SV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Votación por consenso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Propuestas legitimadas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Carácter no vinculante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Carácter no vinculante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Algunos consejeros perciben que debe ser vinculante, lo que genera descontento</a:t>
                      </a:r>
                      <a:endParaRPr lang="es-SV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Nivelación de los sectores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Se prevería que los sectores no estaban en igualdad de condiciones para las discusiones sobre políticas públicas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ha habido suficiente formación de capacidades para los consejeros.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La contratación de asesores organizada por los propios consejeros no ha resultado en todas las ocasiones en la selección de los especialistas idóneos, sino en aquellos que ideológicamente compatibles 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todos los consejeros no están en capacidad de emitir opiniones informadas sobre los temas que se </a:t>
                      </a:r>
                      <a:r>
                        <a:rPr lang="es-MX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abordan</a:t>
                      </a:r>
                      <a:endParaRPr lang="es-SV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Papel de PNUD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Se preveía que sería la Secretaría Ejecutiva del CES, con personal nombrado por ella y coordinado por un funcionario de este organismo</a:t>
                      </a:r>
                      <a:endParaRPr lang="es-SV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Funcionó de esta manera hasta 2011 y las discusiones estaban activas y los consejeros participantes.</a:t>
                      </a:r>
                      <a:endParaRPr lang="es-SV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MX" sz="9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</a:t>
                      </a:r>
                      <a:r>
                        <a:rPr lang="es-MX" sz="9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2011 la Coordinación General  nombra un Director Ejecutivo que </a:t>
                      </a:r>
                      <a:r>
                        <a:rPr lang="es-MX" sz="9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renució</a:t>
                      </a:r>
                      <a:r>
                        <a:rPr lang="es-MX" sz="9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en dic. 2012</a:t>
                      </a:r>
                      <a:endParaRPr lang="es-SV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Ante la ausencia del Coordinador General por sus múltiples obligaciones , la falta de dirección ejecutiva, el </a:t>
                      </a:r>
                      <a:r>
                        <a:rPr lang="es-MX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PNUD continúa  </a:t>
                      </a:r>
                      <a:r>
                        <a:rPr lang="es-MX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 el apoyo técnico y  administrativo </a:t>
                      </a:r>
                      <a:endParaRPr lang="es-SV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0174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Imagen 5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1752600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Line 2"/>
          <p:cNvSpPr>
            <a:spLocks noChangeShapeType="1"/>
          </p:cNvSpPr>
          <p:nvPr/>
        </p:nvSpPr>
        <p:spPr bwMode="auto">
          <a:xfrm>
            <a:off x="1905000" y="762000"/>
            <a:ext cx="6705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762000" y="6248400"/>
            <a:ext cx="7848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25608" name="Rectangle 7"/>
          <p:cNvSpPr>
            <a:spLocks noChangeArrowheads="1"/>
          </p:cNvSpPr>
          <p:nvPr/>
        </p:nvSpPr>
        <p:spPr bwMode="auto">
          <a:xfrm>
            <a:off x="2286000" y="9144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200" b="1" dirty="0" smtClean="0">
                <a:solidFill>
                  <a:prstClr val="black"/>
                </a:solidFill>
                <a:latin typeface="Calibri"/>
              </a:rPr>
              <a:t>NUEVO DISEÑO</a:t>
            </a:r>
            <a:endParaRPr lang="es-ES" sz="3200" b="1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7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849687681"/>
              </p:ext>
            </p:extLst>
          </p:nvPr>
        </p:nvGraphicFramePr>
        <p:xfrm>
          <a:off x="518864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91176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Imagen 5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1752600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Line 2"/>
          <p:cNvSpPr>
            <a:spLocks noChangeShapeType="1"/>
          </p:cNvSpPr>
          <p:nvPr/>
        </p:nvSpPr>
        <p:spPr bwMode="auto">
          <a:xfrm>
            <a:off x="1905000" y="762000"/>
            <a:ext cx="6705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762000" y="6248400"/>
            <a:ext cx="7848600" cy="0"/>
          </a:xfrm>
          <a:prstGeom prst="line">
            <a:avLst/>
          </a:prstGeom>
          <a:noFill/>
          <a:ln w="76200" cmpd="tri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25608" name="Rectangle 7"/>
          <p:cNvSpPr>
            <a:spLocks noChangeArrowheads="1"/>
          </p:cNvSpPr>
          <p:nvPr/>
        </p:nvSpPr>
        <p:spPr bwMode="auto">
          <a:xfrm>
            <a:off x="2286000" y="9144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200" b="1" dirty="0" smtClean="0">
                <a:solidFill>
                  <a:prstClr val="black"/>
                </a:solidFill>
                <a:latin typeface="Calibri"/>
              </a:rPr>
              <a:t>NUEVO DISEÑO </a:t>
            </a:r>
            <a:endParaRPr lang="es-ES" sz="3200" b="1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8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826937590"/>
              </p:ext>
            </p:extLst>
          </p:nvPr>
        </p:nvGraphicFramePr>
        <p:xfrm>
          <a:off x="762000" y="1412776"/>
          <a:ext cx="7986464" cy="4713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95610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5300" y="790575"/>
            <a:ext cx="561181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4323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2081</TotalTime>
  <Words>850</Words>
  <Application>Microsoft Office PowerPoint</Application>
  <PresentationFormat>Presentación en pantalla (4:3)</PresentationFormat>
  <Paragraphs>151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Office Theme</vt:lpstr>
      <vt:lpstr>Tema de Office</vt:lpstr>
      <vt:lpstr>Consejo Económico y Social de El Salvador: Lecciones aprendidas y propuesta de nuevo CES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Desafíos transversales</vt:lpstr>
      <vt:lpstr>Diapositiva 12</vt:lpstr>
    </vt:vector>
  </TitlesOfParts>
  <Company>Rush Computer Rentals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Comisión de Seguridad Ciudadana y Jurídica</dc:title>
  <dc:creator>Olga Cordon</dc:creator>
  <cp:lastModifiedBy>Usuario sala</cp:lastModifiedBy>
  <cp:revision>424</cp:revision>
  <cp:lastPrinted>2011-10-05T21:36:24Z</cp:lastPrinted>
  <dcterms:created xsi:type="dcterms:W3CDTF">2010-10-21T21:06:07Z</dcterms:created>
  <dcterms:modified xsi:type="dcterms:W3CDTF">2013-11-18T21:50:40Z</dcterms:modified>
</cp:coreProperties>
</file>